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Sheet1!$A$2:$A$193</c:f>
              <c:numCache>
                <c:formatCode>m/d/yyyy</c:formatCode>
                <c:ptCount val="192"/>
                <c:pt idx="0">
                  <c:v>42491</c:v>
                </c:pt>
                <c:pt idx="1">
                  <c:v>42492</c:v>
                </c:pt>
                <c:pt idx="2">
                  <c:v>42493</c:v>
                </c:pt>
                <c:pt idx="3">
                  <c:v>42494</c:v>
                </c:pt>
                <c:pt idx="4">
                  <c:v>42495</c:v>
                </c:pt>
                <c:pt idx="5">
                  <c:v>42496</c:v>
                </c:pt>
                <c:pt idx="6">
                  <c:v>42497</c:v>
                </c:pt>
                <c:pt idx="7">
                  <c:v>42498</c:v>
                </c:pt>
                <c:pt idx="8">
                  <c:v>42499</c:v>
                </c:pt>
                <c:pt idx="9">
                  <c:v>42500</c:v>
                </c:pt>
                <c:pt idx="10">
                  <c:v>42501</c:v>
                </c:pt>
                <c:pt idx="11">
                  <c:v>42502</c:v>
                </c:pt>
                <c:pt idx="12">
                  <c:v>42503</c:v>
                </c:pt>
                <c:pt idx="13">
                  <c:v>42504</c:v>
                </c:pt>
                <c:pt idx="14">
                  <c:v>42505</c:v>
                </c:pt>
                <c:pt idx="15">
                  <c:v>42506</c:v>
                </c:pt>
                <c:pt idx="16">
                  <c:v>42507</c:v>
                </c:pt>
                <c:pt idx="17">
                  <c:v>42508</c:v>
                </c:pt>
                <c:pt idx="18">
                  <c:v>42509</c:v>
                </c:pt>
                <c:pt idx="19">
                  <c:v>42510</c:v>
                </c:pt>
                <c:pt idx="20">
                  <c:v>42511</c:v>
                </c:pt>
                <c:pt idx="21">
                  <c:v>42512</c:v>
                </c:pt>
                <c:pt idx="22">
                  <c:v>42513</c:v>
                </c:pt>
                <c:pt idx="23">
                  <c:v>42514</c:v>
                </c:pt>
                <c:pt idx="24">
                  <c:v>42515</c:v>
                </c:pt>
                <c:pt idx="25">
                  <c:v>42516</c:v>
                </c:pt>
                <c:pt idx="26">
                  <c:v>42517</c:v>
                </c:pt>
                <c:pt idx="27">
                  <c:v>42518</c:v>
                </c:pt>
                <c:pt idx="28">
                  <c:v>42519</c:v>
                </c:pt>
                <c:pt idx="29">
                  <c:v>42520</c:v>
                </c:pt>
                <c:pt idx="30">
                  <c:v>42521</c:v>
                </c:pt>
                <c:pt idx="31">
                  <c:v>42522</c:v>
                </c:pt>
                <c:pt idx="32">
                  <c:v>42523</c:v>
                </c:pt>
                <c:pt idx="33">
                  <c:v>42524</c:v>
                </c:pt>
                <c:pt idx="34">
                  <c:v>42525</c:v>
                </c:pt>
                <c:pt idx="35">
                  <c:v>42526</c:v>
                </c:pt>
                <c:pt idx="36">
                  <c:v>42527</c:v>
                </c:pt>
                <c:pt idx="37">
                  <c:v>42528</c:v>
                </c:pt>
                <c:pt idx="38">
                  <c:v>42529</c:v>
                </c:pt>
                <c:pt idx="39">
                  <c:v>42530</c:v>
                </c:pt>
                <c:pt idx="40">
                  <c:v>42531</c:v>
                </c:pt>
                <c:pt idx="41">
                  <c:v>42532</c:v>
                </c:pt>
                <c:pt idx="42">
                  <c:v>42533</c:v>
                </c:pt>
                <c:pt idx="43">
                  <c:v>42534</c:v>
                </c:pt>
                <c:pt idx="44">
                  <c:v>42535</c:v>
                </c:pt>
                <c:pt idx="45">
                  <c:v>42536</c:v>
                </c:pt>
                <c:pt idx="46">
                  <c:v>42537</c:v>
                </c:pt>
                <c:pt idx="47">
                  <c:v>42538</c:v>
                </c:pt>
                <c:pt idx="48">
                  <c:v>42539</c:v>
                </c:pt>
                <c:pt idx="49">
                  <c:v>42540</c:v>
                </c:pt>
                <c:pt idx="50">
                  <c:v>42541</c:v>
                </c:pt>
                <c:pt idx="51">
                  <c:v>42542</c:v>
                </c:pt>
                <c:pt idx="52">
                  <c:v>42543</c:v>
                </c:pt>
                <c:pt idx="53">
                  <c:v>42544</c:v>
                </c:pt>
                <c:pt idx="54">
                  <c:v>42545</c:v>
                </c:pt>
                <c:pt idx="55">
                  <c:v>42546</c:v>
                </c:pt>
                <c:pt idx="56">
                  <c:v>42547</c:v>
                </c:pt>
                <c:pt idx="57">
                  <c:v>42548</c:v>
                </c:pt>
                <c:pt idx="58">
                  <c:v>42549</c:v>
                </c:pt>
                <c:pt idx="59">
                  <c:v>42550</c:v>
                </c:pt>
                <c:pt idx="60">
                  <c:v>42551</c:v>
                </c:pt>
                <c:pt idx="61">
                  <c:v>42552</c:v>
                </c:pt>
                <c:pt idx="62">
                  <c:v>42553</c:v>
                </c:pt>
                <c:pt idx="63">
                  <c:v>42554</c:v>
                </c:pt>
                <c:pt idx="64">
                  <c:v>42555</c:v>
                </c:pt>
                <c:pt idx="65">
                  <c:v>42556</c:v>
                </c:pt>
                <c:pt idx="66">
                  <c:v>42557</c:v>
                </c:pt>
                <c:pt idx="67">
                  <c:v>42558</c:v>
                </c:pt>
                <c:pt idx="68">
                  <c:v>42559</c:v>
                </c:pt>
                <c:pt idx="69">
                  <c:v>42560</c:v>
                </c:pt>
                <c:pt idx="70">
                  <c:v>42561</c:v>
                </c:pt>
                <c:pt idx="71">
                  <c:v>42562</c:v>
                </c:pt>
                <c:pt idx="72">
                  <c:v>42563</c:v>
                </c:pt>
                <c:pt idx="73">
                  <c:v>42564</c:v>
                </c:pt>
                <c:pt idx="74">
                  <c:v>42565</c:v>
                </c:pt>
                <c:pt idx="75">
                  <c:v>42566</c:v>
                </c:pt>
                <c:pt idx="76">
                  <c:v>42567</c:v>
                </c:pt>
                <c:pt idx="77">
                  <c:v>42568</c:v>
                </c:pt>
                <c:pt idx="78">
                  <c:v>42569</c:v>
                </c:pt>
                <c:pt idx="79">
                  <c:v>42570</c:v>
                </c:pt>
                <c:pt idx="80">
                  <c:v>42571</c:v>
                </c:pt>
                <c:pt idx="81">
                  <c:v>42572</c:v>
                </c:pt>
                <c:pt idx="82">
                  <c:v>42573</c:v>
                </c:pt>
                <c:pt idx="83">
                  <c:v>42574</c:v>
                </c:pt>
                <c:pt idx="84">
                  <c:v>42575</c:v>
                </c:pt>
                <c:pt idx="85">
                  <c:v>42576</c:v>
                </c:pt>
                <c:pt idx="86">
                  <c:v>42577</c:v>
                </c:pt>
                <c:pt idx="87">
                  <c:v>42578</c:v>
                </c:pt>
                <c:pt idx="88">
                  <c:v>42579</c:v>
                </c:pt>
                <c:pt idx="89">
                  <c:v>42580</c:v>
                </c:pt>
                <c:pt idx="90">
                  <c:v>42581</c:v>
                </c:pt>
                <c:pt idx="91">
                  <c:v>42582</c:v>
                </c:pt>
                <c:pt idx="92">
                  <c:v>42583</c:v>
                </c:pt>
                <c:pt idx="93">
                  <c:v>42584</c:v>
                </c:pt>
                <c:pt idx="94">
                  <c:v>42585</c:v>
                </c:pt>
                <c:pt idx="95">
                  <c:v>42586</c:v>
                </c:pt>
                <c:pt idx="96">
                  <c:v>42587</c:v>
                </c:pt>
                <c:pt idx="97">
                  <c:v>42588</c:v>
                </c:pt>
                <c:pt idx="98">
                  <c:v>42589</c:v>
                </c:pt>
                <c:pt idx="99">
                  <c:v>42590</c:v>
                </c:pt>
                <c:pt idx="100">
                  <c:v>42591</c:v>
                </c:pt>
                <c:pt idx="101">
                  <c:v>42592</c:v>
                </c:pt>
                <c:pt idx="102">
                  <c:v>42593</c:v>
                </c:pt>
                <c:pt idx="103">
                  <c:v>42594</c:v>
                </c:pt>
                <c:pt idx="104">
                  <c:v>42595</c:v>
                </c:pt>
                <c:pt idx="105">
                  <c:v>42596</c:v>
                </c:pt>
                <c:pt idx="106">
                  <c:v>42597</c:v>
                </c:pt>
                <c:pt idx="107">
                  <c:v>42598</c:v>
                </c:pt>
                <c:pt idx="108">
                  <c:v>42599</c:v>
                </c:pt>
                <c:pt idx="109">
                  <c:v>42600</c:v>
                </c:pt>
                <c:pt idx="110">
                  <c:v>42601</c:v>
                </c:pt>
                <c:pt idx="111">
                  <c:v>42602</c:v>
                </c:pt>
                <c:pt idx="112">
                  <c:v>42603</c:v>
                </c:pt>
                <c:pt idx="113">
                  <c:v>42604</c:v>
                </c:pt>
                <c:pt idx="114">
                  <c:v>42605</c:v>
                </c:pt>
                <c:pt idx="115">
                  <c:v>42606</c:v>
                </c:pt>
                <c:pt idx="116">
                  <c:v>42607</c:v>
                </c:pt>
                <c:pt idx="117">
                  <c:v>42608</c:v>
                </c:pt>
                <c:pt idx="118">
                  <c:v>42609</c:v>
                </c:pt>
                <c:pt idx="119">
                  <c:v>42610</c:v>
                </c:pt>
                <c:pt idx="120">
                  <c:v>42611</c:v>
                </c:pt>
                <c:pt idx="121">
                  <c:v>42612</c:v>
                </c:pt>
                <c:pt idx="122">
                  <c:v>42613</c:v>
                </c:pt>
                <c:pt idx="123">
                  <c:v>42614</c:v>
                </c:pt>
                <c:pt idx="124">
                  <c:v>42615</c:v>
                </c:pt>
                <c:pt idx="125">
                  <c:v>42616</c:v>
                </c:pt>
                <c:pt idx="126">
                  <c:v>42617</c:v>
                </c:pt>
                <c:pt idx="127">
                  <c:v>42618</c:v>
                </c:pt>
                <c:pt idx="128">
                  <c:v>42619</c:v>
                </c:pt>
                <c:pt idx="129">
                  <c:v>42620</c:v>
                </c:pt>
                <c:pt idx="130">
                  <c:v>42621</c:v>
                </c:pt>
                <c:pt idx="131">
                  <c:v>42622</c:v>
                </c:pt>
                <c:pt idx="132">
                  <c:v>42623</c:v>
                </c:pt>
                <c:pt idx="133">
                  <c:v>42624</c:v>
                </c:pt>
                <c:pt idx="134">
                  <c:v>42625</c:v>
                </c:pt>
                <c:pt idx="135">
                  <c:v>42626</c:v>
                </c:pt>
                <c:pt idx="136">
                  <c:v>42627</c:v>
                </c:pt>
                <c:pt idx="137">
                  <c:v>42628</c:v>
                </c:pt>
                <c:pt idx="138">
                  <c:v>42629</c:v>
                </c:pt>
                <c:pt idx="139">
                  <c:v>42630</c:v>
                </c:pt>
                <c:pt idx="140">
                  <c:v>42631</c:v>
                </c:pt>
                <c:pt idx="141">
                  <c:v>42632</c:v>
                </c:pt>
                <c:pt idx="142">
                  <c:v>42633</c:v>
                </c:pt>
                <c:pt idx="143">
                  <c:v>42634</c:v>
                </c:pt>
                <c:pt idx="144">
                  <c:v>42635</c:v>
                </c:pt>
                <c:pt idx="145">
                  <c:v>42636</c:v>
                </c:pt>
                <c:pt idx="146">
                  <c:v>42637</c:v>
                </c:pt>
                <c:pt idx="147">
                  <c:v>42638</c:v>
                </c:pt>
                <c:pt idx="148">
                  <c:v>42639</c:v>
                </c:pt>
                <c:pt idx="149">
                  <c:v>42640</c:v>
                </c:pt>
                <c:pt idx="150">
                  <c:v>42641</c:v>
                </c:pt>
                <c:pt idx="151">
                  <c:v>42642</c:v>
                </c:pt>
                <c:pt idx="152">
                  <c:v>42643</c:v>
                </c:pt>
                <c:pt idx="153">
                  <c:v>42644</c:v>
                </c:pt>
                <c:pt idx="154">
                  <c:v>42645</c:v>
                </c:pt>
                <c:pt idx="155">
                  <c:v>42646</c:v>
                </c:pt>
                <c:pt idx="156">
                  <c:v>42647</c:v>
                </c:pt>
                <c:pt idx="157">
                  <c:v>42648</c:v>
                </c:pt>
                <c:pt idx="158">
                  <c:v>42649</c:v>
                </c:pt>
                <c:pt idx="159">
                  <c:v>42650</c:v>
                </c:pt>
                <c:pt idx="160">
                  <c:v>42651</c:v>
                </c:pt>
                <c:pt idx="161">
                  <c:v>42652</c:v>
                </c:pt>
                <c:pt idx="162">
                  <c:v>42653</c:v>
                </c:pt>
                <c:pt idx="163">
                  <c:v>42654</c:v>
                </c:pt>
                <c:pt idx="164">
                  <c:v>42655</c:v>
                </c:pt>
                <c:pt idx="165">
                  <c:v>42656</c:v>
                </c:pt>
                <c:pt idx="166">
                  <c:v>42657</c:v>
                </c:pt>
                <c:pt idx="167">
                  <c:v>42658</c:v>
                </c:pt>
                <c:pt idx="168">
                  <c:v>42659</c:v>
                </c:pt>
                <c:pt idx="169">
                  <c:v>42660</c:v>
                </c:pt>
                <c:pt idx="170">
                  <c:v>42661</c:v>
                </c:pt>
                <c:pt idx="171">
                  <c:v>42662</c:v>
                </c:pt>
                <c:pt idx="172">
                  <c:v>42663</c:v>
                </c:pt>
                <c:pt idx="173">
                  <c:v>42664</c:v>
                </c:pt>
                <c:pt idx="174">
                  <c:v>42665</c:v>
                </c:pt>
                <c:pt idx="175">
                  <c:v>42666</c:v>
                </c:pt>
                <c:pt idx="176">
                  <c:v>42667</c:v>
                </c:pt>
                <c:pt idx="177">
                  <c:v>42668</c:v>
                </c:pt>
                <c:pt idx="178">
                  <c:v>42669</c:v>
                </c:pt>
                <c:pt idx="179">
                  <c:v>42670</c:v>
                </c:pt>
                <c:pt idx="180">
                  <c:v>42671</c:v>
                </c:pt>
                <c:pt idx="181">
                  <c:v>42672</c:v>
                </c:pt>
                <c:pt idx="182">
                  <c:v>42673</c:v>
                </c:pt>
                <c:pt idx="183">
                  <c:v>42674</c:v>
                </c:pt>
                <c:pt idx="184">
                  <c:v>42675</c:v>
                </c:pt>
                <c:pt idx="185">
                  <c:v>42676</c:v>
                </c:pt>
                <c:pt idx="186">
                  <c:v>42677</c:v>
                </c:pt>
                <c:pt idx="187">
                  <c:v>42678</c:v>
                </c:pt>
                <c:pt idx="188">
                  <c:v>42679</c:v>
                </c:pt>
                <c:pt idx="189">
                  <c:v>42680</c:v>
                </c:pt>
                <c:pt idx="190">
                  <c:v>42681</c:v>
                </c:pt>
                <c:pt idx="191">
                  <c:v>42682</c:v>
                </c:pt>
              </c:numCache>
            </c:numRef>
          </c:cat>
          <c:val>
            <c:numRef>
              <c:f>Sheet1!$B$2:$B$193</c:f>
              <c:numCache>
                <c:formatCode>General</c:formatCode>
                <c:ptCount val="192"/>
                <c:pt idx="0">
                  <c:v>9518</c:v>
                </c:pt>
                <c:pt idx="1">
                  <c:v>9342</c:v>
                </c:pt>
                <c:pt idx="2">
                  <c:v>8691</c:v>
                </c:pt>
                <c:pt idx="3">
                  <c:v>12927</c:v>
                </c:pt>
                <c:pt idx="4">
                  <c:v>21104</c:v>
                </c:pt>
                <c:pt idx="5">
                  <c:v>26472</c:v>
                </c:pt>
                <c:pt idx="6">
                  <c:v>14768</c:v>
                </c:pt>
                <c:pt idx="7">
                  <c:v>11258</c:v>
                </c:pt>
                <c:pt idx="8">
                  <c:v>10030</c:v>
                </c:pt>
                <c:pt idx="9">
                  <c:v>9823</c:v>
                </c:pt>
                <c:pt idx="10">
                  <c:v>7827</c:v>
                </c:pt>
                <c:pt idx="11">
                  <c:v>8619</c:v>
                </c:pt>
                <c:pt idx="12">
                  <c:v>6791</c:v>
                </c:pt>
                <c:pt idx="13">
                  <c:v>7788</c:v>
                </c:pt>
                <c:pt idx="14">
                  <c:v>7268</c:v>
                </c:pt>
                <c:pt idx="15">
                  <c:v>6581</c:v>
                </c:pt>
                <c:pt idx="16">
                  <c:v>8352</c:v>
                </c:pt>
                <c:pt idx="17">
                  <c:v>7010</c:v>
                </c:pt>
                <c:pt idx="18">
                  <c:v>7506</c:v>
                </c:pt>
                <c:pt idx="19">
                  <c:v>7780</c:v>
                </c:pt>
                <c:pt idx="20">
                  <c:v>6274</c:v>
                </c:pt>
                <c:pt idx="21">
                  <c:v>5643</c:v>
                </c:pt>
                <c:pt idx="22">
                  <c:v>6616</c:v>
                </c:pt>
                <c:pt idx="23">
                  <c:v>7286</c:v>
                </c:pt>
                <c:pt idx="24">
                  <c:v>7363</c:v>
                </c:pt>
                <c:pt idx="25">
                  <c:v>6269</c:v>
                </c:pt>
                <c:pt idx="26">
                  <c:v>6670</c:v>
                </c:pt>
                <c:pt idx="27">
                  <c:v>5240</c:v>
                </c:pt>
                <c:pt idx="28">
                  <c:v>3817</c:v>
                </c:pt>
                <c:pt idx="29">
                  <c:v>4529</c:v>
                </c:pt>
                <c:pt idx="30">
                  <c:v>5222</c:v>
                </c:pt>
                <c:pt idx="31">
                  <c:v>5934</c:v>
                </c:pt>
                <c:pt idx="32">
                  <c:v>9702</c:v>
                </c:pt>
                <c:pt idx="33">
                  <c:v>13989</c:v>
                </c:pt>
                <c:pt idx="34">
                  <c:v>20033</c:v>
                </c:pt>
                <c:pt idx="35">
                  <c:v>16238</c:v>
                </c:pt>
                <c:pt idx="36">
                  <c:v>14130</c:v>
                </c:pt>
                <c:pt idx="37">
                  <c:v>17864</c:v>
                </c:pt>
                <c:pt idx="38">
                  <c:v>109129</c:v>
                </c:pt>
                <c:pt idx="39">
                  <c:v>38335</c:v>
                </c:pt>
                <c:pt idx="40">
                  <c:v>55858</c:v>
                </c:pt>
                <c:pt idx="41">
                  <c:v>20114</c:v>
                </c:pt>
                <c:pt idx="42">
                  <c:v>15466</c:v>
                </c:pt>
                <c:pt idx="43">
                  <c:v>26318</c:v>
                </c:pt>
                <c:pt idx="44">
                  <c:v>22444</c:v>
                </c:pt>
                <c:pt idx="45">
                  <c:v>25102</c:v>
                </c:pt>
                <c:pt idx="46">
                  <c:v>20866</c:v>
                </c:pt>
                <c:pt idx="47">
                  <c:v>15399</c:v>
                </c:pt>
                <c:pt idx="48">
                  <c:v>13585</c:v>
                </c:pt>
                <c:pt idx="49">
                  <c:v>15261</c:v>
                </c:pt>
                <c:pt idx="50">
                  <c:v>25632</c:v>
                </c:pt>
                <c:pt idx="51">
                  <c:v>19424</c:v>
                </c:pt>
                <c:pt idx="52">
                  <c:v>14767</c:v>
                </c:pt>
                <c:pt idx="53">
                  <c:v>14833</c:v>
                </c:pt>
                <c:pt idx="54">
                  <c:v>15210</c:v>
                </c:pt>
                <c:pt idx="55">
                  <c:v>7426</c:v>
                </c:pt>
                <c:pt idx="56">
                  <c:v>6680</c:v>
                </c:pt>
                <c:pt idx="57">
                  <c:v>10899</c:v>
                </c:pt>
                <c:pt idx="58">
                  <c:v>9991</c:v>
                </c:pt>
                <c:pt idx="59">
                  <c:v>8067</c:v>
                </c:pt>
                <c:pt idx="60">
                  <c:v>7151</c:v>
                </c:pt>
                <c:pt idx="61">
                  <c:v>5937</c:v>
                </c:pt>
                <c:pt idx="62">
                  <c:v>8454</c:v>
                </c:pt>
                <c:pt idx="63">
                  <c:v>7728</c:v>
                </c:pt>
                <c:pt idx="64">
                  <c:v>5836</c:v>
                </c:pt>
                <c:pt idx="65">
                  <c:v>11039</c:v>
                </c:pt>
                <c:pt idx="66">
                  <c:v>20926</c:v>
                </c:pt>
                <c:pt idx="67">
                  <c:v>11355</c:v>
                </c:pt>
                <c:pt idx="68">
                  <c:v>28516</c:v>
                </c:pt>
                <c:pt idx="69">
                  <c:v>18187</c:v>
                </c:pt>
                <c:pt idx="70">
                  <c:v>12395</c:v>
                </c:pt>
                <c:pt idx="71">
                  <c:v>8945</c:v>
                </c:pt>
                <c:pt idx="72">
                  <c:v>12657</c:v>
                </c:pt>
                <c:pt idx="73">
                  <c:v>15389</c:v>
                </c:pt>
                <c:pt idx="74">
                  <c:v>10366</c:v>
                </c:pt>
                <c:pt idx="75">
                  <c:v>15551</c:v>
                </c:pt>
                <c:pt idx="76">
                  <c:v>10963</c:v>
                </c:pt>
                <c:pt idx="77">
                  <c:v>8151</c:v>
                </c:pt>
                <c:pt idx="78">
                  <c:v>8434</c:v>
                </c:pt>
                <c:pt idx="79">
                  <c:v>17139</c:v>
                </c:pt>
                <c:pt idx="80">
                  <c:v>21165</c:v>
                </c:pt>
                <c:pt idx="81">
                  <c:v>31216</c:v>
                </c:pt>
                <c:pt idx="82">
                  <c:v>48722</c:v>
                </c:pt>
                <c:pt idx="83">
                  <c:v>69911</c:v>
                </c:pt>
                <c:pt idx="84">
                  <c:v>40564</c:v>
                </c:pt>
                <c:pt idx="85">
                  <c:v>25518</c:v>
                </c:pt>
                <c:pt idx="86">
                  <c:v>26452</c:v>
                </c:pt>
                <c:pt idx="87">
                  <c:v>92293</c:v>
                </c:pt>
                <c:pt idx="88">
                  <c:v>120182</c:v>
                </c:pt>
                <c:pt idx="89">
                  <c:v>185632</c:v>
                </c:pt>
                <c:pt idx="90">
                  <c:v>84520</c:v>
                </c:pt>
                <c:pt idx="91">
                  <c:v>45243</c:v>
                </c:pt>
                <c:pt idx="92">
                  <c:v>31254</c:v>
                </c:pt>
                <c:pt idx="93">
                  <c:v>37285</c:v>
                </c:pt>
                <c:pt idx="94">
                  <c:v>27907</c:v>
                </c:pt>
                <c:pt idx="95">
                  <c:v>31200</c:v>
                </c:pt>
                <c:pt idx="96">
                  <c:v>28331</c:v>
                </c:pt>
                <c:pt idx="97">
                  <c:v>17648</c:v>
                </c:pt>
                <c:pt idx="98">
                  <c:v>12672</c:v>
                </c:pt>
                <c:pt idx="99">
                  <c:v>11705</c:v>
                </c:pt>
                <c:pt idx="100">
                  <c:v>12937</c:v>
                </c:pt>
                <c:pt idx="101">
                  <c:v>14425</c:v>
                </c:pt>
                <c:pt idx="102">
                  <c:v>14138</c:v>
                </c:pt>
                <c:pt idx="103">
                  <c:v>15462</c:v>
                </c:pt>
                <c:pt idx="104">
                  <c:v>11364</c:v>
                </c:pt>
                <c:pt idx="105">
                  <c:v>9743</c:v>
                </c:pt>
                <c:pt idx="106">
                  <c:v>9867</c:v>
                </c:pt>
                <c:pt idx="107">
                  <c:v>10416</c:v>
                </c:pt>
                <c:pt idx="108">
                  <c:v>14760</c:v>
                </c:pt>
                <c:pt idx="109">
                  <c:v>12927</c:v>
                </c:pt>
                <c:pt idx="110">
                  <c:v>15695</c:v>
                </c:pt>
                <c:pt idx="111">
                  <c:v>14430</c:v>
                </c:pt>
                <c:pt idx="112">
                  <c:v>9702</c:v>
                </c:pt>
                <c:pt idx="113">
                  <c:v>10568</c:v>
                </c:pt>
                <c:pt idx="114">
                  <c:v>10412</c:v>
                </c:pt>
                <c:pt idx="115">
                  <c:v>11710</c:v>
                </c:pt>
                <c:pt idx="116">
                  <c:v>12172</c:v>
                </c:pt>
                <c:pt idx="117">
                  <c:v>13096</c:v>
                </c:pt>
                <c:pt idx="118">
                  <c:v>12077</c:v>
                </c:pt>
                <c:pt idx="119">
                  <c:v>10150</c:v>
                </c:pt>
                <c:pt idx="120">
                  <c:v>10867</c:v>
                </c:pt>
                <c:pt idx="121">
                  <c:v>12248</c:v>
                </c:pt>
                <c:pt idx="122">
                  <c:v>6920</c:v>
                </c:pt>
                <c:pt idx="123">
                  <c:v>15170</c:v>
                </c:pt>
                <c:pt idx="124">
                  <c:v>12343</c:v>
                </c:pt>
                <c:pt idx="125">
                  <c:v>13389</c:v>
                </c:pt>
                <c:pt idx="126">
                  <c:v>10854</c:v>
                </c:pt>
                <c:pt idx="127">
                  <c:v>12016</c:v>
                </c:pt>
                <c:pt idx="128">
                  <c:v>10019</c:v>
                </c:pt>
                <c:pt idx="129">
                  <c:v>14979</c:v>
                </c:pt>
                <c:pt idx="130">
                  <c:v>15310</c:v>
                </c:pt>
                <c:pt idx="131">
                  <c:v>16426</c:v>
                </c:pt>
                <c:pt idx="132">
                  <c:v>13245</c:v>
                </c:pt>
                <c:pt idx="133">
                  <c:v>13385</c:v>
                </c:pt>
                <c:pt idx="134">
                  <c:v>15752</c:v>
                </c:pt>
                <c:pt idx="135">
                  <c:v>24378</c:v>
                </c:pt>
                <c:pt idx="136">
                  <c:v>18247</c:v>
                </c:pt>
                <c:pt idx="137">
                  <c:v>16880</c:v>
                </c:pt>
                <c:pt idx="138">
                  <c:v>16897</c:v>
                </c:pt>
                <c:pt idx="139">
                  <c:v>22149</c:v>
                </c:pt>
                <c:pt idx="140">
                  <c:v>18894</c:v>
                </c:pt>
                <c:pt idx="141">
                  <c:v>19068</c:v>
                </c:pt>
                <c:pt idx="142">
                  <c:v>17986</c:v>
                </c:pt>
                <c:pt idx="143">
                  <c:v>18184</c:v>
                </c:pt>
                <c:pt idx="144">
                  <c:v>20192</c:v>
                </c:pt>
                <c:pt idx="145">
                  <c:v>18696</c:v>
                </c:pt>
                <c:pt idx="146">
                  <c:v>24625</c:v>
                </c:pt>
                <c:pt idx="147">
                  <c:v>19700</c:v>
                </c:pt>
                <c:pt idx="148">
                  <c:v>22594</c:v>
                </c:pt>
                <c:pt idx="149">
                  <c:v>163644</c:v>
                </c:pt>
                <c:pt idx="150">
                  <c:v>100667</c:v>
                </c:pt>
                <c:pt idx="151">
                  <c:v>58851</c:v>
                </c:pt>
                <c:pt idx="152">
                  <c:v>43046</c:v>
                </c:pt>
                <c:pt idx="153">
                  <c:v>44511</c:v>
                </c:pt>
                <c:pt idx="154">
                  <c:v>27848</c:v>
                </c:pt>
                <c:pt idx="155">
                  <c:v>28897</c:v>
                </c:pt>
                <c:pt idx="156">
                  <c:v>31540</c:v>
                </c:pt>
                <c:pt idx="157">
                  <c:v>29952</c:v>
                </c:pt>
                <c:pt idx="158">
                  <c:v>29181</c:v>
                </c:pt>
                <c:pt idx="159">
                  <c:v>25133</c:v>
                </c:pt>
                <c:pt idx="160">
                  <c:v>30713</c:v>
                </c:pt>
                <c:pt idx="161">
                  <c:v>28160</c:v>
                </c:pt>
                <c:pt idx="162">
                  <c:v>68426</c:v>
                </c:pt>
                <c:pt idx="163">
                  <c:v>60418</c:v>
                </c:pt>
                <c:pt idx="164">
                  <c:v>54756</c:v>
                </c:pt>
                <c:pt idx="165">
                  <c:v>35425</c:v>
                </c:pt>
                <c:pt idx="166">
                  <c:v>35074</c:v>
                </c:pt>
                <c:pt idx="167">
                  <c:v>28273</c:v>
                </c:pt>
                <c:pt idx="168">
                  <c:v>22641</c:v>
                </c:pt>
                <c:pt idx="169">
                  <c:v>22041</c:v>
                </c:pt>
                <c:pt idx="170">
                  <c:v>29008</c:v>
                </c:pt>
                <c:pt idx="171">
                  <c:v>31664</c:v>
                </c:pt>
                <c:pt idx="172">
                  <c:v>89228</c:v>
                </c:pt>
                <c:pt idx="173">
                  <c:v>49078</c:v>
                </c:pt>
                <c:pt idx="174">
                  <c:v>32676</c:v>
                </c:pt>
                <c:pt idx="175">
                  <c:v>29449</c:v>
                </c:pt>
                <c:pt idx="176">
                  <c:v>27981</c:v>
                </c:pt>
                <c:pt idx="177">
                  <c:v>30750</c:v>
                </c:pt>
                <c:pt idx="178">
                  <c:v>41045</c:v>
                </c:pt>
                <c:pt idx="179">
                  <c:v>43400</c:v>
                </c:pt>
                <c:pt idx="180">
                  <c:v>36574</c:v>
                </c:pt>
                <c:pt idx="181">
                  <c:v>33599</c:v>
                </c:pt>
                <c:pt idx="182">
                  <c:v>30575</c:v>
                </c:pt>
                <c:pt idx="183">
                  <c:v>34878</c:v>
                </c:pt>
                <c:pt idx="184">
                  <c:v>38753</c:v>
                </c:pt>
                <c:pt idx="185">
                  <c:v>44546</c:v>
                </c:pt>
                <c:pt idx="186">
                  <c:v>53996</c:v>
                </c:pt>
                <c:pt idx="187">
                  <c:v>52784</c:v>
                </c:pt>
                <c:pt idx="188">
                  <c:v>56567</c:v>
                </c:pt>
                <c:pt idx="189">
                  <c:v>58230</c:v>
                </c:pt>
                <c:pt idx="190">
                  <c:v>94308</c:v>
                </c:pt>
                <c:pt idx="191">
                  <c:v>250795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CB-4A9C-88C4-E7083CF017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Sheet1!$A$2:$A$193</c:f>
              <c:numCache>
                <c:formatCode>m/d/yyyy</c:formatCode>
                <c:ptCount val="192"/>
                <c:pt idx="0">
                  <c:v>42491</c:v>
                </c:pt>
                <c:pt idx="1">
                  <c:v>42492</c:v>
                </c:pt>
                <c:pt idx="2">
                  <c:v>42493</c:v>
                </c:pt>
                <c:pt idx="3">
                  <c:v>42494</c:v>
                </c:pt>
                <c:pt idx="4">
                  <c:v>42495</c:v>
                </c:pt>
                <c:pt idx="5">
                  <c:v>42496</c:v>
                </c:pt>
                <c:pt idx="6">
                  <c:v>42497</c:v>
                </c:pt>
                <c:pt idx="7">
                  <c:v>42498</c:v>
                </c:pt>
                <c:pt idx="8">
                  <c:v>42499</c:v>
                </c:pt>
                <c:pt idx="9">
                  <c:v>42500</c:v>
                </c:pt>
                <c:pt idx="10">
                  <c:v>42501</c:v>
                </c:pt>
                <c:pt idx="11">
                  <c:v>42502</c:v>
                </c:pt>
                <c:pt idx="12">
                  <c:v>42503</c:v>
                </c:pt>
                <c:pt idx="13">
                  <c:v>42504</c:v>
                </c:pt>
                <c:pt idx="14">
                  <c:v>42505</c:v>
                </c:pt>
                <c:pt idx="15">
                  <c:v>42506</c:v>
                </c:pt>
                <c:pt idx="16">
                  <c:v>42507</c:v>
                </c:pt>
                <c:pt idx="17">
                  <c:v>42508</c:v>
                </c:pt>
                <c:pt idx="18">
                  <c:v>42509</c:v>
                </c:pt>
                <c:pt idx="19">
                  <c:v>42510</c:v>
                </c:pt>
                <c:pt idx="20">
                  <c:v>42511</c:v>
                </c:pt>
                <c:pt idx="21">
                  <c:v>42512</c:v>
                </c:pt>
                <c:pt idx="22">
                  <c:v>42513</c:v>
                </c:pt>
                <c:pt idx="23">
                  <c:v>42514</c:v>
                </c:pt>
                <c:pt idx="24">
                  <c:v>42515</c:v>
                </c:pt>
                <c:pt idx="25">
                  <c:v>42516</c:v>
                </c:pt>
                <c:pt idx="26">
                  <c:v>42517</c:v>
                </c:pt>
                <c:pt idx="27">
                  <c:v>42518</c:v>
                </c:pt>
                <c:pt idx="28">
                  <c:v>42519</c:v>
                </c:pt>
                <c:pt idx="29">
                  <c:v>42520</c:v>
                </c:pt>
                <c:pt idx="30">
                  <c:v>42521</c:v>
                </c:pt>
                <c:pt idx="31">
                  <c:v>42522</c:v>
                </c:pt>
                <c:pt idx="32">
                  <c:v>42523</c:v>
                </c:pt>
                <c:pt idx="33">
                  <c:v>42524</c:v>
                </c:pt>
                <c:pt idx="34">
                  <c:v>42525</c:v>
                </c:pt>
                <c:pt idx="35">
                  <c:v>42526</c:v>
                </c:pt>
                <c:pt idx="36">
                  <c:v>42527</c:v>
                </c:pt>
                <c:pt idx="37">
                  <c:v>42528</c:v>
                </c:pt>
                <c:pt idx="38">
                  <c:v>42529</c:v>
                </c:pt>
                <c:pt idx="39">
                  <c:v>42530</c:v>
                </c:pt>
                <c:pt idx="40">
                  <c:v>42531</c:v>
                </c:pt>
                <c:pt idx="41">
                  <c:v>42532</c:v>
                </c:pt>
                <c:pt idx="42">
                  <c:v>42533</c:v>
                </c:pt>
                <c:pt idx="43">
                  <c:v>42534</c:v>
                </c:pt>
                <c:pt idx="44">
                  <c:v>42535</c:v>
                </c:pt>
                <c:pt idx="45">
                  <c:v>42536</c:v>
                </c:pt>
                <c:pt idx="46">
                  <c:v>42537</c:v>
                </c:pt>
                <c:pt idx="47">
                  <c:v>42538</c:v>
                </c:pt>
                <c:pt idx="48">
                  <c:v>42539</c:v>
                </c:pt>
                <c:pt idx="49">
                  <c:v>42540</c:v>
                </c:pt>
                <c:pt idx="50">
                  <c:v>42541</c:v>
                </c:pt>
                <c:pt idx="51">
                  <c:v>42542</c:v>
                </c:pt>
                <c:pt idx="52">
                  <c:v>42543</c:v>
                </c:pt>
                <c:pt idx="53">
                  <c:v>42544</c:v>
                </c:pt>
                <c:pt idx="54">
                  <c:v>42545</c:v>
                </c:pt>
                <c:pt idx="55">
                  <c:v>42546</c:v>
                </c:pt>
                <c:pt idx="56">
                  <c:v>42547</c:v>
                </c:pt>
                <c:pt idx="57">
                  <c:v>42548</c:v>
                </c:pt>
                <c:pt idx="58">
                  <c:v>42549</c:v>
                </c:pt>
                <c:pt idx="59">
                  <c:v>42550</c:v>
                </c:pt>
                <c:pt idx="60">
                  <c:v>42551</c:v>
                </c:pt>
                <c:pt idx="61">
                  <c:v>42552</c:v>
                </c:pt>
                <c:pt idx="62">
                  <c:v>42553</c:v>
                </c:pt>
                <c:pt idx="63">
                  <c:v>42554</c:v>
                </c:pt>
                <c:pt idx="64">
                  <c:v>42555</c:v>
                </c:pt>
                <c:pt idx="65">
                  <c:v>42556</c:v>
                </c:pt>
                <c:pt idx="66">
                  <c:v>42557</c:v>
                </c:pt>
                <c:pt idx="67">
                  <c:v>42558</c:v>
                </c:pt>
                <c:pt idx="68">
                  <c:v>42559</c:v>
                </c:pt>
                <c:pt idx="69">
                  <c:v>42560</c:v>
                </c:pt>
                <c:pt idx="70">
                  <c:v>42561</c:v>
                </c:pt>
                <c:pt idx="71">
                  <c:v>42562</c:v>
                </c:pt>
                <c:pt idx="72">
                  <c:v>42563</c:v>
                </c:pt>
                <c:pt idx="73">
                  <c:v>42564</c:v>
                </c:pt>
                <c:pt idx="74">
                  <c:v>42565</c:v>
                </c:pt>
                <c:pt idx="75">
                  <c:v>42566</c:v>
                </c:pt>
                <c:pt idx="76">
                  <c:v>42567</c:v>
                </c:pt>
                <c:pt idx="77">
                  <c:v>42568</c:v>
                </c:pt>
                <c:pt idx="78">
                  <c:v>42569</c:v>
                </c:pt>
                <c:pt idx="79">
                  <c:v>42570</c:v>
                </c:pt>
                <c:pt idx="80">
                  <c:v>42571</c:v>
                </c:pt>
                <c:pt idx="81">
                  <c:v>42572</c:v>
                </c:pt>
                <c:pt idx="82">
                  <c:v>42573</c:v>
                </c:pt>
                <c:pt idx="83">
                  <c:v>42574</c:v>
                </c:pt>
                <c:pt idx="84">
                  <c:v>42575</c:v>
                </c:pt>
                <c:pt idx="85">
                  <c:v>42576</c:v>
                </c:pt>
                <c:pt idx="86">
                  <c:v>42577</c:v>
                </c:pt>
                <c:pt idx="87">
                  <c:v>42578</c:v>
                </c:pt>
                <c:pt idx="88">
                  <c:v>42579</c:v>
                </c:pt>
                <c:pt idx="89">
                  <c:v>42580</c:v>
                </c:pt>
                <c:pt idx="90">
                  <c:v>42581</c:v>
                </c:pt>
                <c:pt idx="91">
                  <c:v>42582</c:v>
                </c:pt>
                <c:pt idx="92">
                  <c:v>42583</c:v>
                </c:pt>
                <c:pt idx="93">
                  <c:v>42584</c:v>
                </c:pt>
                <c:pt idx="94">
                  <c:v>42585</c:v>
                </c:pt>
                <c:pt idx="95">
                  <c:v>42586</c:v>
                </c:pt>
                <c:pt idx="96">
                  <c:v>42587</c:v>
                </c:pt>
                <c:pt idx="97">
                  <c:v>42588</c:v>
                </c:pt>
                <c:pt idx="98">
                  <c:v>42589</c:v>
                </c:pt>
                <c:pt idx="99">
                  <c:v>42590</c:v>
                </c:pt>
                <c:pt idx="100">
                  <c:v>42591</c:v>
                </c:pt>
                <c:pt idx="101">
                  <c:v>42592</c:v>
                </c:pt>
                <c:pt idx="102">
                  <c:v>42593</c:v>
                </c:pt>
                <c:pt idx="103">
                  <c:v>42594</c:v>
                </c:pt>
                <c:pt idx="104">
                  <c:v>42595</c:v>
                </c:pt>
                <c:pt idx="105">
                  <c:v>42596</c:v>
                </c:pt>
                <c:pt idx="106">
                  <c:v>42597</c:v>
                </c:pt>
                <c:pt idx="107">
                  <c:v>42598</c:v>
                </c:pt>
                <c:pt idx="108">
                  <c:v>42599</c:v>
                </c:pt>
                <c:pt idx="109">
                  <c:v>42600</c:v>
                </c:pt>
                <c:pt idx="110">
                  <c:v>42601</c:v>
                </c:pt>
                <c:pt idx="111">
                  <c:v>42602</c:v>
                </c:pt>
                <c:pt idx="112">
                  <c:v>42603</c:v>
                </c:pt>
                <c:pt idx="113">
                  <c:v>42604</c:v>
                </c:pt>
                <c:pt idx="114">
                  <c:v>42605</c:v>
                </c:pt>
                <c:pt idx="115">
                  <c:v>42606</c:v>
                </c:pt>
                <c:pt idx="116">
                  <c:v>42607</c:v>
                </c:pt>
                <c:pt idx="117">
                  <c:v>42608</c:v>
                </c:pt>
                <c:pt idx="118">
                  <c:v>42609</c:v>
                </c:pt>
                <c:pt idx="119">
                  <c:v>42610</c:v>
                </c:pt>
                <c:pt idx="120">
                  <c:v>42611</c:v>
                </c:pt>
                <c:pt idx="121">
                  <c:v>42612</c:v>
                </c:pt>
                <c:pt idx="122">
                  <c:v>42613</c:v>
                </c:pt>
                <c:pt idx="123">
                  <c:v>42614</c:v>
                </c:pt>
                <c:pt idx="124">
                  <c:v>42615</c:v>
                </c:pt>
                <c:pt idx="125">
                  <c:v>42616</c:v>
                </c:pt>
                <c:pt idx="126">
                  <c:v>42617</c:v>
                </c:pt>
                <c:pt idx="127">
                  <c:v>42618</c:v>
                </c:pt>
                <c:pt idx="128">
                  <c:v>42619</c:v>
                </c:pt>
                <c:pt idx="129">
                  <c:v>42620</c:v>
                </c:pt>
                <c:pt idx="130">
                  <c:v>42621</c:v>
                </c:pt>
                <c:pt idx="131">
                  <c:v>42622</c:v>
                </c:pt>
                <c:pt idx="132">
                  <c:v>42623</c:v>
                </c:pt>
                <c:pt idx="133">
                  <c:v>42624</c:v>
                </c:pt>
                <c:pt idx="134">
                  <c:v>42625</c:v>
                </c:pt>
                <c:pt idx="135">
                  <c:v>42626</c:v>
                </c:pt>
                <c:pt idx="136">
                  <c:v>42627</c:v>
                </c:pt>
                <c:pt idx="137">
                  <c:v>42628</c:v>
                </c:pt>
                <c:pt idx="138">
                  <c:v>42629</c:v>
                </c:pt>
                <c:pt idx="139">
                  <c:v>42630</c:v>
                </c:pt>
                <c:pt idx="140">
                  <c:v>42631</c:v>
                </c:pt>
                <c:pt idx="141">
                  <c:v>42632</c:v>
                </c:pt>
                <c:pt idx="142">
                  <c:v>42633</c:v>
                </c:pt>
                <c:pt idx="143">
                  <c:v>42634</c:v>
                </c:pt>
                <c:pt idx="144">
                  <c:v>42635</c:v>
                </c:pt>
                <c:pt idx="145">
                  <c:v>42636</c:v>
                </c:pt>
                <c:pt idx="146">
                  <c:v>42637</c:v>
                </c:pt>
                <c:pt idx="147">
                  <c:v>42638</c:v>
                </c:pt>
                <c:pt idx="148">
                  <c:v>42639</c:v>
                </c:pt>
                <c:pt idx="149">
                  <c:v>42640</c:v>
                </c:pt>
                <c:pt idx="150">
                  <c:v>42641</c:v>
                </c:pt>
                <c:pt idx="151">
                  <c:v>42642</c:v>
                </c:pt>
                <c:pt idx="152">
                  <c:v>42643</c:v>
                </c:pt>
                <c:pt idx="153">
                  <c:v>42644</c:v>
                </c:pt>
                <c:pt idx="154">
                  <c:v>42645</c:v>
                </c:pt>
                <c:pt idx="155">
                  <c:v>42646</c:v>
                </c:pt>
                <c:pt idx="156">
                  <c:v>42647</c:v>
                </c:pt>
                <c:pt idx="157">
                  <c:v>42648</c:v>
                </c:pt>
                <c:pt idx="158">
                  <c:v>42649</c:v>
                </c:pt>
                <c:pt idx="159">
                  <c:v>42650</c:v>
                </c:pt>
                <c:pt idx="160">
                  <c:v>42651</c:v>
                </c:pt>
                <c:pt idx="161">
                  <c:v>42652</c:v>
                </c:pt>
                <c:pt idx="162">
                  <c:v>42653</c:v>
                </c:pt>
                <c:pt idx="163">
                  <c:v>42654</c:v>
                </c:pt>
                <c:pt idx="164">
                  <c:v>42655</c:v>
                </c:pt>
                <c:pt idx="165">
                  <c:v>42656</c:v>
                </c:pt>
                <c:pt idx="166">
                  <c:v>42657</c:v>
                </c:pt>
                <c:pt idx="167">
                  <c:v>42658</c:v>
                </c:pt>
                <c:pt idx="168">
                  <c:v>42659</c:v>
                </c:pt>
                <c:pt idx="169">
                  <c:v>42660</c:v>
                </c:pt>
                <c:pt idx="170">
                  <c:v>42661</c:v>
                </c:pt>
                <c:pt idx="171">
                  <c:v>42662</c:v>
                </c:pt>
                <c:pt idx="172">
                  <c:v>42663</c:v>
                </c:pt>
                <c:pt idx="173">
                  <c:v>42664</c:v>
                </c:pt>
                <c:pt idx="174">
                  <c:v>42665</c:v>
                </c:pt>
                <c:pt idx="175">
                  <c:v>42666</c:v>
                </c:pt>
                <c:pt idx="176">
                  <c:v>42667</c:v>
                </c:pt>
                <c:pt idx="177">
                  <c:v>42668</c:v>
                </c:pt>
                <c:pt idx="178">
                  <c:v>42669</c:v>
                </c:pt>
                <c:pt idx="179">
                  <c:v>42670</c:v>
                </c:pt>
                <c:pt idx="180">
                  <c:v>42671</c:v>
                </c:pt>
                <c:pt idx="181">
                  <c:v>42672</c:v>
                </c:pt>
                <c:pt idx="182">
                  <c:v>42673</c:v>
                </c:pt>
                <c:pt idx="183">
                  <c:v>42674</c:v>
                </c:pt>
                <c:pt idx="184">
                  <c:v>42675</c:v>
                </c:pt>
                <c:pt idx="185">
                  <c:v>42676</c:v>
                </c:pt>
                <c:pt idx="186">
                  <c:v>42677</c:v>
                </c:pt>
                <c:pt idx="187">
                  <c:v>42678</c:v>
                </c:pt>
                <c:pt idx="188">
                  <c:v>42679</c:v>
                </c:pt>
                <c:pt idx="189">
                  <c:v>42680</c:v>
                </c:pt>
                <c:pt idx="190">
                  <c:v>42681</c:v>
                </c:pt>
                <c:pt idx="191">
                  <c:v>42682</c:v>
                </c:pt>
              </c:numCache>
            </c:numRef>
          </c:cat>
          <c:val>
            <c:numRef>
              <c:f>Sheet1!$C$2:$C$193</c:f>
              <c:numCache>
                <c:formatCode>General</c:formatCode>
                <c:ptCount val="192"/>
                <c:pt idx="0">
                  <c:v>16527</c:v>
                </c:pt>
                <c:pt idx="1">
                  <c:v>14388</c:v>
                </c:pt>
                <c:pt idx="2">
                  <c:v>17211</c:v>
                </c:pt>
                <c:pt idx="3">
                  <c:v>32509</c:v>
                </c:pt>
                <c:pt idx="4">
                  <c:v>27424</c:v>
                </c:pt>
                <c:pt idx="5">
                  <c:v>219568</c:v>
                </c:pt>
                <c:pt idx="6">
                  <c:v>44058</c:v>
                </c:pt>
                <c:pt idx="7">
                  <c:v>20018</c:v>
                </c:pt>
                <c:pt idx="8">
                  <c:v>19327</c:v>
                </c:pt>
                <c:pt idx="9">
                  <c:v>19816</c:v>
                </c:pt>
                <c:pt idx="10">
                  <c:v>21098</c:v>
                </c:pt>
                <c:pt idx="11">
                  <c:v>15914</c:v>
                </c:pt>
                <c:pt idx="12">
                  <c:v>16888</c:v>
                </c:pt>
                <c:pt idx="13">
                  <c:v>15535</c:v>
                </c:pt>
                <c:pt idx="14">
                  <c:v>14845</c:v>
                </c:pt>
                <c:pt idx="15">
                  <c:v>14027</c:v>
                </c:pt>
                <c:pt idx="16">
                  <c:v>14142</c:v>
                </c:pt>
                <c:pt idx="17">
                  <c:v>14673</c:v>
                </c:pt>
                <c:pt idx="18">
                  <c:v>13365</c:v>
                </c:pt>
                <c:pt idx="19">
                  <c:v>11457</c:v>
                </c:pt>
                <c:pt idx="20">
                  <c:v>11945</c:v>
                </c:pt>
                <c:pt idx="21">
                  <c:v>12956</c:v>
                </c:pt>
                <c:pt idx="22">
                  <c:v>13149</c:v>
                </c:pt>
                <c:pt idx="23">
                  <c:v>15063</c:v>
                </c:pt>
                <c:pt idx="24">
                  <c:v>12671</c:v>
                </c:pt>
                <c:pt idx="25">
                  <c:v>10424</c:v>
                </c:pt>
                <c:pt idx="26">
                  <c:v>18809</c:v>
                </c:pt>
                <c:pt idx="27">
                  <c:v>11091</c:v>
                </c:pt>
                <c:pt idx="28">
                  <c:v>13702</c:v>
                </c:pt>
                <c:pt idx="29">
                  <c:v>12553</c:v>
                </c:pt>
                <c:pt idx="30">
                  <c:v>11023</c:v>
                </c:pt>
                <c:pt idx="31">
                  <c:v>10448</c:v>
                </c:pt>
                <c:pt idx="32">
                  <c:v>8985</c:v>
                </c:pt>
                <c:pt idx="33">
                  <c:v>9850</c:v>
                </c:pt>
                <c:pt idx="34">
                  <c:v>15214</c:v>
                </c:pt>
                <c:pt idx="35">
                  <c:v>14745</c:v>
                </c:pt>
                <c:pt idx="36">
                  <c:v>10248</c:v>
                </c:pt>
                <c:pt idx="37">
                  <c:v>9209</c:v>
                </c:pt>
                <c:pt idx="38">
                  <c:v>15006</c:v>
                </c:pt>
                <c:pt idx="39">
                  <c:v>9726</c:v>
                </c:pt>
                <c:pt idx="40">
                  <c:v>20817</c:v>
                </c:pt>
                <c:pt idx="41">
                  <c:v>13341</c:v>
                </c:pt>
                <c:pt idx="42">
                  <c:v>19327</c:v>
                </c:pt>
                <c:pt idx="43">
                  <c:v>97706</c:v>
                </c:pt>
                <c:pt idx="44">
                  <c:v>50260</c:v>
                </c:pt>
                <c:pt idx="45">
                  <c:v>31105</c:v>
                </c:pt>
                <c:pt idx="46">
                  <c:v>19806</c:v>
                </c:pt>
                <c:pt idx="47">
                  <c:v>15168</c:v>
                </c:pt>
                <c:pt idx="48">
                  <c:v>15777</c:v>
                </c:pt>
                <c:pt idx="49">
                  <c:v>16749</c:v>
                </c:pt>
                <c:pt idx="50">
                  <c:v>12907</c:v>
                </c:pt>
                <c:pt idx="51">
                  <c:v>14773</c:v>
                </c:pt>
                <c:pt idx="52">
                  <c:v>19713</c:v>
                </c:pt>
                <c:pt idx="53">
                  <c:v>22520</c:v>
                </c:pt>
                <c:pt idx="54">
                  <c:v>24480</c:v>
                </c:pt>
                <c:pt idx="55">
                  <c:v>17510</c:v>
                </c:pt>
                <c:pt idx="56">
                  <c:v>11266</c:v>
                </c:pt>
                <c:pt idx="57">
                  <c:v>10509</c:v>
                </c:pt>
                <c:pt idx="58">
                  <c:v>14714</c:v>
                </c:pt>
                <c:pt idx="59">
                  <c:v>15356</c:v>
                </c:pt>
                <c:pt idx="60">
                  <c:v>20869</c:v>
                </c:pt>
                <c:pt idx="61">
                  <c:v>15530</c:v>
                </c:pt>
                <c:pt idx="62">
                  <c:v>13720</c:v>
                </c:pt>
                <c:pt idx="63">
                  <c:v>12562</c:v>
                </c:pt>
                <c:pt idx="64">
                  <c:v>13225</c:v>
                </c:pt>
                <c:pt idx="65">
                  <c:v>14854</c:v>
                </c:pt>
                <c:pt idx="66">
                  <c:v>48885</c:v>
                </c:pt>
                <c:pt idx="67">
                  <c:v>32629</c:v>
                </c:pt>
                <c:pt idx="68">
                  <c:v>191001</c:v>
                </c:pt>
                <c:pt idx="69">
                  <c:v>103291</c:v>
                </c:pt>
                <c:pt idx="70">
                  <c:v>46101</c:v>
                </c:pt>
                <c:pt idx="71">
                  <c:v>25919</c:v>
                </c:pt>
                <c:pt idx="72">
                  <c:v>21259</c:v>
                </c:pt>
                <c:pt idx="73">
                  <c:v>20466</c:v>
                </c:pt>
                <c:pt idx="74">
                  <c:v>17587</c:v>
                </c:pt>
                <c:pt idx="75">
                  <c:v>34434</c:v>
                </c:pt>
                <c:pt idx="76">
                  <c:v>20278</c:v>
                </c:pt>
                <c:pt idx="77">
                  <c:v>17903</c:v>
                </c:pt>
                <c:pt idx="78">
                  <c:v>43787</c:v>
                </c:pt>
                <c:pt idx="79">
                  <c:v>30420</c:v>
                </c:pt>
                <c:pt idx="80">
                  <c:v>64409</c:v>
                </c:pt>
                <c:pt idx="81">
                  <c:v>131513</c:v>
                </c:pt>
                <c:pt idx="82">
                  <c:v>158153</c:v>
                </c:pt>
                <c:pt idx="83">
                  <c:v>115220</c:v>
                </c:pt>
                <c:pt idx="84">
                  <c:v>67296</c:v>
                </c:pt>
                <c:pt idx="85">
                  <c:v>50428</c:v>
                </c:pt>
                <c:pt idx="86">
                  <c:v>25993</c:v>
                </c:pt>
                <c:pt idx="87">
                  <c:v>54075</c:v>
                </c:pt>
                <c:pt idx="88">
                  <c:v>37887</c:v>
                </c:pt>
                <c:pt idx="89">
                  <c:v>43213</c:v>
                </c:pt>
                <c:pt idx="90">
                  <c:v>32099</c:v>
                </c:pt>
                <c:pt idx="91">
                  <c:v>21152</c:v>
                </c:pt>
                <c:pt idx="92">
                  <c:v>23063</c:v>
                </c:pt>
                <c:pt idx="93">
                  <c:v>29188</c:v>
                </c:pt>
                <c:pt idx="94">
                  <c:v>26598</c:v>
                </c:pt>
                <c:pt idx="95">
                  <c:v>18477</c:v>
                </c:pt>
                <c:pt idx="96">
                  <c:v>14151</c:v>
                </c:pt>
                <c:pt idx="97">
                  <c:v>12230</c:v>
                </c:pt>
                <c:pt idx="98">
                  <c:v>11888</c:v>
                </c:pt>
                <c:pt idx="99">
                  <c:v>11675</c:v>
                </c:pt>
                <c:pt idx="100">
                  <c:v>12194</c:v>
                </c:pt>
                <c:pt idx="101">
                  <c:v>11897</c:v>
                </c:pt>
                <c:pt idx="102">
                  <c:v>14288</c:v>
                </c:pt>
                <c:pt idx="103">
                  <c:v>11237</c:v>
                </c:pt>
                <c:pt idx="104">
                  <c:v>15329</c:v>
                </c:pt>
                <c:pt idx="105">
                  <c:v>15099</c:v>
                </c:pt>
                <c:pt idx="106">
                  <c:v>14793</c:v>
                </c:pt>
                <c:pt idx="107">
                  <c:v>15709</c:v>
                </c:pt>
                <c:pt idx="108">
                  <c:v>11949</c:v>
                </c:pt>
                <c:pt idx="109">
                  <c:v>10141</c:v>
                </c:pt>
                <c:pt idx="110">
                  <c:v>11813</c:v>
                </c:pt>
                <c:pt idx="111">
                  <c:v>14784</c:v>
                </c:pt>
                <c:pt idx="112">
                  <c:v>10911</c:v>
                </c:pt>
                <c:pt idx="113">
                  <c:v>20650</c:v>
                </c:pt>
                <c:pt idx="114">
                  <c:v>10218</c:v>
                </c:pt>
                <c:pt idx="115">
                  <c:v>9346</c:v>
                </c:pt>
                <c:pt idx="116">
                  <c:v>10268</c:v>
                </c:pt>
                <c:pt idx="117">
                  <c:v>14455</c:v>
                </c:pt>
                <c:pt idx="118">
                  <c:v>16786</c:v>
                </c:pt>
                <c:pt idx="119">
                  <c:v>12086</c:v>
                </c:pt>
                <c:pt idx="120">
                  <c:v>9451</c:v>
                </c:pt>
                <c:pt idx="121">
                  <c:v>10505</c:v>
                </c:pt>
                <c:pt idx="122">
                  <c:v>10646</c:v>
                </c:pt>
                <c:pt idx="123">
                  <c:v>21722</c:v>
                </c:pt>
                <c:pt idx="124">
                  <c:v>10072</c:v>
                </c:pt>
                <c:pt idx="125">
                  <c:v>10655</c:v>
                </c:pt>
                <c:pt idx="126">
                  <c:v>10334</c:v>
                </c:pt>
                <c:pt idx="127">
                  <c:v>8553</c:v>
                </c:pt>
                <c:pt idx="128">
                  <c:v>7094</c:v>
                </c:pt>
                <c:pt idx="129">
                  <c:v>9592</c:v>
                </c:pt>
                <c:pt idx="130">
                  <c:v>9502</c:v>
                </c:pt>
                <c:pt idx="131">
                  <c:v>11635</c:v>
                </c:pt>
                <c:pt idx="132">
                  <c:v>8707</c:v>
                </c:pt>
                <c:pt idx="133">
                  <c:v>11033</c:v>
                </c:pt>
                <c:pt idx="134">
                  <c:v>10550</c:v>
                </c:pt>
                <c:pt idx="135">
                  <c:v>11666</c:v>
                </c:pt>
                <c:pt idx="136">
                  <c:v>11244</c:v>
                </c:pt>
                <c:pt idx="137">
                  <c:v>11920</c:v>
                </c:pt>
                <c:pt idx="138">
                  <c:v>13742</c:v>
                </c:pt>
                <c:pt idx="139">
                  <c:v>17994</c:v>
                </c:pt>
                <c:pt idx="140">
                  <c:v>14462</c:v>
                </c:pt>
                <c:pt idx="141">
                  <c:v>10096</c:v>
                </c:pt>
                <c:pt idx="142">
                  <c:v>10780</c:v>
                </c:pt>
                <c:pt idx="143">
                  <c:v>10143</c:v>
                </c:pt>
                <c:pt idx="144">
                  <c:v>8953</c:v>
                </c:pt>
                <c:pt idx="145">
                  <c:v>11060</c:v>
                </c:pt>
                <c:pt idx="146">
                  <c:v>10046</c:v>
                </c:pt>
                <c:pt idx="147">
                  <c:v>7769</c:v>
                </c:pt>
                <c:pt idx="148">
                  <c:v>11039</c:v>
                </c:pt>
                <c:pt idx="149">
                  <c:v>52214</c:v>
                </c:pt>
                <c:pt idx="150">
                  <c:v>29144</c:v>
                </c:pt>
                <c:pt idx="151">
                  <c:v>19221</c:v>
                </c:pt>
                <c:pt idx="152">
                  <c:v>18316</c:v>
                </c:pt>
                <c:pt idx="153">
                  <c:v>17830</c:v>
                </c:pt>
                <c:pt idx="154">
                  <c:v>11206</c:v>
                </c:pt>
                <c:pt idx="155">
                  <c:v>10657</c:v>
                </c:pt>
                <c:pt idx="156">
                  <c:v>14267</c:v>
                </c:pt>
                <c:pt idx="157">
                  <c:v>23744</c:v>
                </c:pt>
                <c:pt idx="158">
                  <c:v>24945</c:v>
                </c:pt>
                <c:pt idx="159">
                  <c:v>21408</c:v>
                </c:pt>
                <c:pt idx="160">
                  <c:v>28166</c:v>
                </c:pt>
                <c:pt idx="161">
                  <c:v>26432</c:v>
                </c:pt>
                <c:pt idx="162">
                  <c:v>73465</c:v>
                </c:pt>
                <c:pt idx="163">
                  <c:v>90835</c:v>
                </c:pt>
                <c:pt idx="164">
                  <c:v>67544</c:v>
                </c:pt>
                <c:pt idx="165">
                  <c:v>37950</c:v>
                </c:pt>
                <c:pt idx="166">
                  <c:v>11970</c:v>
                </c:pt>
                <c:pt idx="167">
                  <c:v>20434</c:v>
                </c:pt>
                <c:pt idx="168">
                  <c:v>20257</c:v>
                </c:pt>
                <c:pt idx="169">
                  <c:v>27767</c:v>
                </c:pt>
                <c:pt idx="170">
                  <c:v>23404</c:v>
                </c:pt>
                <c:pt idx="171">
                  <c:v>26054</c:v>
                </c:pt>
                <c:pt idx="172">
                  <c:v>91485</c:v>
                </c:pt>
                <c:pt idx="173">
                  <c:v>23565</c:v>
                </c:pt>
                <c:pt idx="174">
                  <c:v>20941</c:v>
                </c:pt>
                <c:pt idx="175">
                  <c:v>21015</c:v>
                </c:pt>
                <c:pt idx="176">
                  <c:v>21446</c:v>
                </c:pt>
                <c:pt idx="177">
                  <c:v>26864</c:v>
                </c:pt>
                <c:pt idx="178">
                  <c:v>31478</c:v>
                </c:pt>
                <c:pt idx="179">
                  <c:v>35536</c:v>
                </c:pt>
                <c:pt idx="180">
                  <c:v>23289</c:v>
                </c:pt>
                <c:pt idx="181">
                  <c:v>23730</c:v>
                </c:pt>
                <c:pt idx="182">
                  <c:v>19858</c:v>
                </c:pt>
                <c:pt idx="183">
                  <c:v>25777</c:v>
                </c:pt>
                <c:pt idx="184">
                  <c:v>20610</c:v>
                </c:pt>
                <c:pt idx="185">
                  <c:v>26909</c:v>
                </c:pt>
                <c:pt idx="186">
                  <c:v>28229</c:v>
                </c:pt>
                <c:pt idx="187">
                  <c:v>11654</c:v>
                </c:pt>
                <c:pt idx="188">
                  <c:v>54184</c:v>
                </c:pt>
                <c:pt idx="189">
                  <c:v>47423</c:v>
                </c:pt>
                <c:pt idx="190">
                  <c:v>66946</c:v>
                </c:pt>
                <c:pt idx="191">
                  <c:v>165711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CB-4A9C-88C4-E7083CF01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65064"/>
        <c:axId val="238464080"/>
      </c:lineChart>
      <c:dateAx>
        <c:axId val="23846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64080"/>
        <c:crosses val="autoZero"/>
        <c:auto val="1"/>
        <c:lblOffset val="100"/>
        <c:baseTimeUnit val="days"/>
      </c:dateAx>
      <c:valAx>
        <c:axId val="23846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6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711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53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Frederik Peiniger</dc:creator>
  <cp:lastModifiedBy>Frederik Peiniger</cp:lastModifiedBy>
  <cp:revision>1</cp:revision>
  <dcterms:created xsi:type="dcterms:W3CDTF">2016-11-17T10:27:25Z</dcterms:created>
  <dcterms:modified xsi:type="dcterms:W3CDTF">2016-11-17T10:27:33Z</dcterms:modified>
</cp:coreProperties>
</file>