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hillaryclinton (Hillary Clinton)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0</c:v>
                </c:pt>
                <c:pt idx="1">
                  <c:v>3.3693462546009001</c:v>
                </c:pt>
                <c:pt idx="2">
                  <c:v>2.4354397190019998</c:v>
                </c:pt>
                <c:pt idx="3">
                  <c:v>2.310421440547</c:v>
                </c:pt>
                <c:pt idx="4">
                  <c:v>0</c:v>
                </c:pt>
                <c:pt idx="5">
                  <c:v>3.2427627669187999</c:v>
                </c:pt>
                <c:pt idx="6">
                  <c:v>0</c:v>
                </c:pt>
                <c:pt idx="7">
                  <c:v>3.2064932446058001</c:v>
                </c:pt>
                <c:pt idx="8">
                  <c:v>4.1777792037474004</c:v>
                </c:pt>
                <c:pt idx="9">
                  <c:v>3.0980809425800002</c:v>
                </c:pt>
                <c:pt idx="10">
                  <c:v>4.1565758810522002</c:v>
                </c:pt>
                <c:pt idx="11">
                  <c:v>4.2052574365056001</c:v>
                </c:pt>
                <c:pt idx="12">
                  <c:v>2.5917905325002</c:v>
                </c:pt>
                <c:pt idx="13">
                  <c:v>2.6896095456574001</c:v>
                </c:pt>
                <c:pt idx="14">
                  <c:v>0</c:v>
                </c:pt>
                <c:pt idx="15">
                  <c:v>2.6362762331142</c:v>
                </c:pt>
                <c:pt idx="16">
                  <c:v>2.8366762732235999</c:v>
                </c:pt>
                <c:pt idx="17">
                  <c:v>0</c:v>
                </c:pt>
                <c:pt idx="18">
                  <c:v>4.4929024022638</c:v>
                </c:pt>
                <c:pt idx="19">
                  <c:v>0</c:v>
                </c:pt>
                <c:pt idx="20">
                  <c:v>2.3078870599616002</c:v>
                </c:pt>
                <c:pt idx="21">
                  <c:v>0</c:v>
                </c:pt>
                <c:pt idx="22">
                  <c:v>0</c:v>
                </c:pt>
                <c:pt idx="23">
                  <c:v>3.3775220757339999</c:v>
                </c:pt>
                <c:pt idx="24">
                  <c:v>2.5722172341894001</c:v>
                </c:pt>
                <c:pt idx="25">
                  <c:v>0</c:v>
                </c:pt>
                <c:pt idx="26">
                  <c:v>2.3255578410808999</c:v>
                </c:pt>
                <c:pt idx="27">
                  <c:v>0</c:v>
                </c:pt>
                <c:pt idx="28">
                  <c:v>3.2831214610503001</c:v>
                </c:pt>
                <c:pt idx="29">
                  <c:v>3.6111045291911998</c:v>
                </c:pt>
                <c:pt idx="30">
                  <c:v>6.9516105907526002</c:v>
                </c:pt>
                <c:pt idx="31">
                  <c:v>3.5310711535096999</c:v>
                </c:pt>
                <c:pt idx="32">
                  <c:v>0</c:v>
                </c:pt>
                <c:pt idx="33">
                  <c:v>4.2755874580387001</c:v>
                </c:pt>
                <c:pt idx="34">
                  <c:v>0</c:v>
                </c:pt>
                <c:pt idx="35">
                  <c:v>0</c:v>
                </c:pt>
                <c:pt idx="36">
                  <c:v>2.527999493556</c:v>
                </c:pt>
                <c:pt idx="37">
                  <c:v>3.1720995443393001</c:v>
                </c:pt>
                <c:pt idx="38">
                  <c:v>0</c:v>
                </c:pt>
                <c:pt idx="39">
                  <c:v>2.5870941339346998</c:v>
                </c:pt>
                <c:pt idx="40">
                  <c:v>0</c:v>
                </c:pt>
                <c:pt idx="41">
                  <c:v>3.4209625971531001</c:v>
                </c:pt>
                <c:pt idx="42">
                  <c:v>0</c:v>
                </c:pt>
                <c:pt idx="43">
                  <c:v>3.7988861258964999</c:v>
                </c:pt>
                <c:pt idx="44">
                  <c:v>2.8868738175185999</c:v>
                </c:pt>
                <c:pt idx="45">
                  <c:v>2.9803031690631001</c:v>
                </c:pt>
                <c:pt idx="46">
                  <c:v>2.1660707714226999</c:v>
                </c:pt>
                <c:pt idx="47">
                  <c:v>8.7771703521015993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2.4254955106741001</c:v>
                </c:pt>
                <c:pt idx="53">
                  <c:v>0</c:v>
                </c:pt>
                <c:pt idx="54">
                  <c:v>4.3599211572251999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4.0825333511461004</c:v>
                </c:pt>
                <c:pt idx="59">
                  <c:v>2.7942689780732999</c:v>
                </c:pt>
                <c:pt idx="60">
                  <c:v>4.9181902949812004</c:v>
                </c:pt>
                <c:pt idx="61">
                  <c:v>2.4199393814063002</c:v>
                </c:pt>
                <c:pt idx="62">
                  <c:v>0</c:v>
                </c:pt>
                <c:pt idx="63">
                  <c:v>0</c:v>
                </c:pt>
                <c:pt idx="64">
                  <c:v>2.9607768324438002</c:v>
                </c:pt>
                <c:pt idx="65">
                  <c:v>3.6214868704418</c:v>
                </c:pt>
                <c:pt idx="66">
                  <c:v>6.1661935915889998</c:v>
                </c:pt>
                <c:pt idx="67">
                  <c:v>2.7391368687475999</c:v>
                </c:pt>
                <c:pt idx="68">
                  <c:v>1.4748430829549</c:v>
                </c:pt>
                <c:pt idx="69">
                  <c:v>4.2990821541053998</c:v>
                </c:pt>
                <c:pt idx="70">
                  <c:v>2.8893596286214001</c:v>
                </c:pt>
                <c:pt idx="71">
                  <c:v>0</c:v>
                </c:pt>
                <c:pt idx="72">
                  <c:v>2.22065627978</c:v>
                </c:pt>
                <c:pt idx="73">
                  <c:v>3.2411006751310998</c:v>
                </c:pt>
                <c:pt idx="74">
                  <c:v>2.4511269205475998</c:v>
                </c:pt>
                <c:pt idx="75">
                  <c:v>0</c:v>
                </c:pt>
                <c:pt idx="76">
                  <c:v>3.7271405099238</c:v>
                </c:pt>
                <c:pt idx="77">
                  <c:v>2.5841052803836</c:v>
                </c:pt>
                <c:pt idx="78">
                  <c:v>2.4562620198501</c:v>
                </c:pt>
                <c:pt idx="79">
                  <c:v>2.2714282146831</c:v>
                </c:pt>
                <c:pt idx="80">
                  <c:v>3.5664422664879001</c:v>
                </c:pt>
                <c:pt idx="81">
                  <c:v>2.3994863754473998</c:v>
                </c:pt>
                <c:pt idx="82">
                  <c:v>3.0902722933764002</c:v>
                </c:pt>
                <c:pt idx="83">
                  <c:v>2.5378059291079</c:v>
                </c:pt>
                <c:pt idx="84">
                  <c:v>4.0272223534425997</c:v>
                </c:pt>
                <c:pt idx="85">
                  <c:v>3.6741229090234002</c:v>
                </c:pt>
                <c:pt idx="86">
                  <c:v>4.0918647047089003</c:v>
                </c:pt>
                <c:pt idx="87">
                  <c:v>3.6540498867164999</c:v>
                </c:pt>
                <c:pt idx="88">
                  <c:v>2.1717064394804</c:v>
                </c:pt>
                <c:pt idx="89">
                  <c:v>3.3230466827065999</c:v>
                </c:pt>
                <c:pt idx="90">
                  <c:v>2.8686417137171998</c:v>
                </c:pt>
                <c:pt idx="91">
                  <c:v>2.4675152615885998</c:v>
                </c:pt>
                <c:pt idx="92">
                  <c:v>2.7050414134091998</c:v>
                </c:pt>
                <c:pt idx="93">
                  <c:v>2.6011720900360999</c:v>
                </c:pt>
                <c:pt idx="94">
                  <c:v>2.2446229573448999</c:v>
                </c:pt>
                <c:pt idx="95">
                  <c:v>2.1130672807895001</c:v>
                </c:pt>
                <c:pt idx="96">
                  <c:v>0</c:v>
                </c:pt>
                <c:pt idx="97">
                  <c:v>0</c:v>
                </c:pt>
                <c:pt idx="98">
                  <c:v>4.8747331998450001</c:v>
                </c:pt>
                <c:pt idx="99">
                  <c:v>2.2097832482231001</c:v>
                </c:pt>
                <c:pt idx="100">
                  <c:v>2.2013892322144</c:v>
                </c:pt>
                <c:pt idx="101">
                  <c:v>1.7602577833585999</c:v>
                </c:pt>
                <c:pt idx="102">
                  <c:v>5.1668094588482996</c:v>
                </c:pt>
                <c:pt idx="103">
                  <c:v>2.9122302228324002</c:v>
                </c:pt>
                <c:pt idx="104">
                  <c:v>3.8458286528729002</c:v>
                </c:pt>
                <c:pt idx="105">
                  <c:v>7.3573200545840001</c:v>
                </c:pt>
                <c:pt idx="106">
                  <c:v>1.5319816362431999</c:v>
                </c:pt>
                <c:pt idx="107">
                  <c:v>5.8465682671675001</c:v>
                </c:pt>
                <c:pt idx="108">
                  <c:v>2.5889263698006002</c:v>
                </c:pt>
                <c:pt idx="109">
                  <c:v>0</c:v>
                </c:pt>
                <c:pt idx="110">
                  <c:v>4.4326987723653</c:v>
                </c:pt>
                <c:pt idx="111">
                  <c:v>4.5287668884879002</c:v>
                </c:pt>
                <c:pt idx="112">
                  <c:v>2.9529755762745999</c:v>
                </c:pt>
                <c:pt idx="113">
                  <c:v>2.7910636520226002</c:v>
                </c:pt>
                <c:pt idx="114">
                  <c:v>3.19343688949</c:v>
                </c:pt>
                <c:pt idx="115">
                  <c:v>4.7044036031637999</c:v>
                </c:pt>
                <c:pt idx="116">
                  <c:v>3.9884095775613999</c:v>
                </c:pt>
                <c:pt idx="117">
                  <c:v>2.8007398853200001</c:v>
                </c:pt>
                <c:pt idx="118">
                  <c:v>0</c:v>
                </c:pt>
                <c:pt idx="119">
                  <c:v>0</c:v>
                </c:pt>
                <c:pt idx="120">
                  <c:v>3.1915022029090001</c:v>
                </c:pt>
                <c:pt idx="121">
                  <c:v>4.1997641785206001</c:v>
                </c:pt>
                <c:pt idx="122">
                  <c:v>0</c:v>
                </c:pt>
                <c:pt idx="123">
                  <c:v>3.1355275905906002</c:v>
                </c:pt>
                <c:pt idx="124">
                  <c:v>2.6314856228486998</c:v>
                </c:pt>
                <c:pt idx="125">
                  <c:v>4.2422971854215996</c:v>
                </c:pt>
                <c:pt idx="126">
                  <c:v>4.0494874619405001</c:v>
                </c:pt>
                <c:pt idx="127">
                  <c:v>5.7442261698863</c:v>
                </c:pt>
                <c:pt idx="128">
                  <c:v>3.3653292662447001</c:v>
                </c:pt>
                <c:pt idx="129">
                  <c:v>4.3085666691164004</c:v>
                </c:pt>
                <c:pt idx="130">
                  <c:v>0</c:v>
                </c:pt>
                <c:pt idx="131">
                  <c:v>3.7720715420428998</c:v>
                </c:pt>
                <c:pt idx="132">
                  <c:v>0</c:v>
                </c:pt>
                <c:pt idx="133">
                  <c:v>3.7373348618283</c:v>
                </c:pt>
                <c:pt idx="134">
                  <c:v>0</c:v>
                </c:pt>
                <c:pt idx="135">
                  <c:v>3.4282790033299002</c:v>
                </c:pt>
                <c:pt idx="136">
                  <c:v>3.9419652030094001</c:v>
                </c:pt>
                <c:pt idx="137">
                  <c:v>0</c:v>
                </c:pt>
                <c:pt idx="138">
                  <c:v>3.3823985901248999</c:v>
                </c:pt>
                <c:pt idx="139">
                  <c:v>0</c:v>
                </c:pt>
                <c:pt idx="140">
                  <c:v>5.4136227104010999</c:v>
                </c:pt>
                <c:pt idx="141">
                  <c:v>0</c:v>
                </c:pt>
                <c:pt idx="142">
                  <c:v>2.9578821906025001</c:v>
                </c:pt>
                <c:pt idx="143">
                  <c:v>3.592202160117</c:v>
                </c:pt>
                <c:pt idx="144">
                  <c:v>2.3753152478842998</c:v>
                </c:pt>
                <c:pt idx="145">
                  <c:v>2.3740119034057998</c:v>
                </c:pt>
                <c:pt idx="146">
                  <c:v>4.1305824583195996</c:v>
                </c:pt>
                <c:pt idx="147">
                  <c:v>0</c:v>
                </c:pt>
                <c:pt idx="148">
                  <c:v>2.7123612624514002</c:v>
                </c:pt>
                <c:pt idx="149">
                  <c:v>2.1853045213827</c:v>
                </c:pt>
                <c:pt idx="150">
                  <c:v>2.6558575950134999</c:v>
                </c:pt>
                <c:pt idx="151">
                  <c:v>2.0500050595016002</c:v>
                </c:pt>
                <c:pt idx="152">
                  <c:v>2.6563160319352002</c:v>
                </c:pt>
                <c:pt idx="153">
                  <c:v>3.1375306905529001</c:v>
                </c:pt>
                <c:pt idx="154">
                  <c:v>2.0554867869675002</c:v>
                </c:pt>
                <c:pt idx="155">
                  <c:v>2.1581735656301002</c:v>
                </c:pt>
                <c:pt idx="156">
                  <c:v>2.1817051986385998</c:v>
                </c:pt>
                <c:pt idx="157">
                  <c:v>2.7837088793052001</c:v>
                </c:pt>
                <c:pt idx="158">
                  <c:v>3.6841306126580999</c:v>
                </c:pt>
                <c:pt idx="159">
                  <c:v>3.1977784818941002</c:v>
                </c:pt>
                <c:pt idx="160">
                  <c:v>2.2491700883345001</c:v>
                </c:pt>
                <c:pt idx="161">
                  <c:v>0</c:v>
                </c:pt>
                <c:pt idx="162">
                  <c:v>2.7235955722237</c:v>
                </c:pt>
                <c:pt idx="163">
                  <c:v>3.1389856998889001</c:v>
                </c:pt>
                <c:pt idx="164">
                  <c:v>3.5499776813447999</c:v>
                </c:pt>
                <c:pt idx="165">
                  <c:v>2.2859060242709002</c:v>
                </c:pt>
                <c:pt idx="166">
                  <c:v>2.6437288123196998</c:v>
                </c:pt>
                <c:pt idx="167">
                  <c:v>2.0694972671917999</c:v>
                </c:pt>
                <c:pt idx="168">
                  <c:v>2.189350079839</c:v>
                </c:pt>
                <c:pt idx="169">
                  <c:v>1.840965444641</c:v>
                </c:pt>
                <c:pt idx="170">
                  <c:v>1.9566272377042999</c:v>
                </c:pt>
                <c:pt idx="171">
                  <c:v>3.1415279866024002</c:v>
                </c:pt>
                <c:pt idx="172">
                  <c:v>3.6921715906595001</c:v>
                </c:pt>
                <c:pt idx="173">
                  <c:v>4.1069081140383998</c:v>
                </c:pt>
                <c:pt idx="174">
                  <c:v>0</c:v>
                </c:pt>
                <c:pt idx="175">
                  <c:v>0</c:v>
                </c:pt>
                <c:pt idx="176">
                  <c:v>1.6392557925561999</c:v>
                </c:pt>
                <c:pt idx="177">
                  <c:v>1.8190375338275</c:v>
                </c:pt>
                <c:pt idx="178">
                  <c:v>3.6752966055847001</c:v>
                </c:pt>
                <c:pt idx="179">
                  <c:v>0</c:v>
                </c:pt>
                <c:pt idx="180">
                  <c:v>0</c:v>
                </c:pt>
                <c:pt idx="181">
                  <c:v>2.3404375428814999</c:v>
                </c:pt>
                <c:pt idx="182">
                  <c:v>3.8732418711659</c:v>
                </c:pt>
                <c:pt idx="183">
                  <c:v>0</c:v>
                </c:pt>
                <c:pt idx="184">
                  <c:v>2.2906382498969</c:v>
                </c:pt>
                <c:pt idx="185">
                  <c:v>2.5092729732843999</c:v>
                </c:pt>
                <c:pt idx="186">
                  <c:v>2.7852973539696002</c:v>
                </c:pt>
                <c:pt idx="187">
                  <c:v>3.2859765297072001</c:v>
                </c:pt>
                <c:pt idx="188">
                  <c:v>2.0983100225240001</c:v>
                </c:pt>
                <c:pt idx="189">
                  <c:v>0</c:v>
                </c:pt>
                <c:pt idx="190">
                  <c:v>2.4602713048374998</c:v>
                </c:pt>
                <c:pt idx="191">
                  <c:v>2.4404966941679</c:v>
                </c:pt>
                <c:pt idx="192">
                  <c:v>2.8170317880342002</c:v>
                </c:pt>
                <c:pt idx="193">
                  <c:v>1.7378297713658999</c:v>
                </c:pt>
                <c:pt idx="194">
                  <c:v>2.1917721818382998</c:v>
                </c:pt>
                <c:pt idx="195">
                  <c:v>1.5925048852382999</c:v>
                </c:pt>
                <c:pt idx="196">
                  <c:v>2.4958104446090998</c:v>
                </c:pt>
                <c:pt idx="197">
                  <c:v>1.6676168287433999</c:v>
                </c:pt>
                <c:pt idx="198">
                  <c:v>2.1806377467034999</c:v>
                </c:pt>
                <c:pt idx="199">
                  <c:v>2.7962586563834999</c:v>
                </c:pt>
                <c:pt idx="200">
                  <c:v>1.9622748115537001</c:v>
                </c:pt>
                <c:pt idx="201">
                  <c:v>1.5001575000548999</c:v>
                </c:pt>
                <c:pt idx="202">
                  <c:v>2.5313506408949999</c:v>
                </c:pt>
                <c:pt idx="203">
                  <c:v>0</c:v>
                </c:pt>
                <c:pt idx="204">
                  <c:v>1.8499442116225999</c:v>
                </c:pt>
                <c:pt idx="205">
                  <c:v>1.5269393511989</c:v>
                </c:pt>
                <c:pt idx="206">
                  <c:v>3.0008768613191998</c:v>
                </c:pt>
                <c:pt idx="207">
                  <c:v>1.6286852316828999</c:v>
                </c:pt>
                <c:pt idx="208">
                  <c:v>1.9464735768292001</c:v>
                </c:pt>
                <c:pt idx="209">
                  <c:v>2.633575678937</c:v>
                </c:pt>
                <c:pt idx="210">
                  <c:v>2.4115481289768002</c:v>
                </c:pt>
                <c:pt idx="211">
                  <c:v>2.2098241300835002</c:v>
                </c:pt>
                <c:pt idx="212">
                  <c:v>2.8481974181359999</c:v>
                </c:pt>
                <c:pt idx="213">
                  <c:v>5.7242632907172002</c:v>
                </c:pt>
                <c:pt idx="214">
                  <c:v>4.5395421369628997</c:v>
                </c:pt>
                <c:pt idx="215">
                  <c:v>2.9731626674279998</c:v>
                </c:pt>
                <c:pt idx="216">
                  <c:v>1.9823005912125</c:v>
                </c:pt>
                <c:pt idx="217">
                  <c:v>4.4835973275279999</c:v>
                </c:pt>
                <c:pt idx="218">
                  <c:v>4.6087152700998999</c:v>
                </c:pt>
                <c:pt idx="219">
                  <c:v>3.8484889485607998</c:v>
                </c:pt>
                <c:pt idx="220">
                  <c:v>2.9565656348837002</c:v>
                </c:pt>
                <c:pt idx="221">
                  <c:v>2.4579380521555998</c:v>
                </c:pt>
                <c:pt idx="222">
                  <c:v>3.5577188540816</c:v>
                </c:pt>
                <c:pt idx="223">
                  <c:v>0</c:v>
                </c:pt>
                <c:pt idx="224">
                  <c:v>7.8319859919189003</c:v>
                </c:pt>
                <c:pt idx="225">
                  <c:v>3.2098892251111</c:v>
                </c:pt>
                <c:pt idx="226">
                  <c:v>2.1875298722598999</c:v>
                </c:pt>
                <c:pt idx="227">
                  <c:v>2.1073852326785998</c:v>
                </c:pt>
                <c:pt idx="228">
                  <c:v>3.7952069221345002</c:v>
                </c:pt>
                <c:pt idx="229">
                  <c:v>1.4740412394494</c:v>
                </c:pt>
                <c:pt idx="230">
                  <c:v>1.6920083581391001</c:v>
                </c:pt>
                <c:pt idx="231">
                  <c:v>3.9943894227282</c:v>
                </c:pt>
                <c:pt idx="232">
                  <c:v>3.6209014946122</c:v>
                </c:pt>
                <c:pt idx="233">
                  <c:v>1.4769169897698</c:v>
                </c:pt>
                <c:pt idx="234">
                  <c:v>4.0641594040379001</c:v>
                </c:pt>
                <c:pt idx="235">
                  <c:v>4.0666520818654002</c:v>
                </c:pt>
                <c:pt idx="236">
                  <c:v>0</c:v>
                </c:pt>
                <c:pt idx="237">
                  <c:v>2.5853451120930999</c:v>
                </c:pt>
                <c:pt idx="238">
                  <c:v>0</c:v>
                </c:pt>
                <c:pt idx="239">
                  <c:v>3.6016039633734001</c:v>
                </c:pt>
                <c:pt idx="240">
                  <c:v>4.9620816771548002</c:v>
                </c:pt>
                <c:pt idx="241">
                  <c:v>2.4854776720824998</c:v>
                </c:pt>
                <c:pt idx="242">
                  <c:v>2.8915451194532</c:v>
                </c:pt>
                <c:pt idx="243">
                  <c:v>3.2935082932976001</c:v>
                </c:pt>
                <c:pt idx="244">
                  <c:v>4.3637032559150004</c:v>
                </c:pt>
                <c:pt idx="245">
                  <c:v>0</c:v>
                </c:pt>
                <c:pt idx="246">
                  <c:v>3.3195331139067998</c:v>
                </c:pt>
                <c:pt idx="247">
                  <c:v>3.0351068293739001</c:v>
                </c:pt>
                <c:pt idx="248">
                  <c:v>4.4585828277759001</c:v>
                </c:pt>
                <c:pt idx="249">
                  <c:v>3.4225442267694999</c:v>
                </c:pt>
                <c:pt idx="250">
                  <c:v>3.2280190253606</c:v>
                </c:pt>
                <c:pt idx="251">
                  <c:v>9.7822135198232001</c:v>
                </c:pt>
                <c:pt idx="252">
                  <c:v>0</c:v>
                </c:pt>
                <c:pt idx="253">
                  <c:v>3.3147490084635001</c:v>
                </c:pt>
                <c:pt idx="254">
                  <c:v>5.5638414669380003</c:v>
                </c:pt>
                <c:pt idx="255">
                  <c:v>4.7945686811151003</c:v>
                </c:pt>
                <c:pt idx="256">
                  <c:v>3.1407121309077999</c:v>
                </c:pt>
                <c:pt idx="257">
                  <c:v>4.1471723280620996</c:v>
                </c:pt>
                <c:pt idx="258">
                  <c:v>3.3570739297532</c:v>
                </c:pt>
                <c:pt idx="259">
                  <c:v>4.0683276395707999</c:v>
                </c:pt>
                <c:pt idx="260">
                  <c:v>2.6390349005121001</c:v>
                </c:pt>
                <c:pt idx="261">
                  <c:v>4.8123348890477002</c:v>
                </c:pt>
                <c:pt idx="262">
                  <c:v>5.6943201213326002</c:v>
                </c:pt>
                <c:pt idx="263">
                  <c:v>5.2053918504308001</c:v>
                </c:pt>
                <c:pt idx="264">
                  <c:v>7.7085745210991004</c:v>
                </c:pt>
                <c:pt idx="265">
                  <c:v>3.5793798707020001</c:v>
                </c:pt>
                <c:pt idx="266">
                  <c:v>4.1663888364358002</c:v>
                </c:pt>
                <c:pt idx="267">
                  <c:v>3.4530449775763001</c:v>
                </c:pt>
                <c:pt idx="268">
                  <c:v>4.2064315897692</c:v>
                </c:pt>
                <c:pt idx="269">
                  <c:v>3.0079676675633999</c:v>
                </c:pt>
                <c:pt idx="270">
                  <c:v>4.9151350336731001</c:v>
                </c:pt>
                <c:pt idx="271">
                  <c:v>3.7818315496568</c:v>
                </c:pt>
                <c:pt idx="272">
                  <c:v>4.3662490093726003</c:v>
                </c:pt>
                <c:pt idx="273">
                  <c:v>3.2394892620296001</c:v>
                </c:pt>
                <c:pt idx="274">
                  <c:v>4.0312708955080003</c:v>
                </c:pt>
                <c:pt idx="275">
                  <c:v>2.3014964315699</c:v>
                </c:pt>
                <c:pt idx="276">
                  <c:v>3.0765765407660002</c:v>
                </c:pt>
                <c:pt idx="277">
                  <c:v>3.5175083387499</c:v>
                </c:pt>
                <c:pt idx="278">
                  <c:v>2.1741025672059999</c:v>
                </c:pt>
                <c:pt idx="279">
                  <c:v>1.5631400856971001</c:v>
                </c:pt>
                <c:pt idx="280">
                  <c:v>2.0617505719387998</c:v>
                </c:pt>
                <c:pt idx="281">
                  <c:v>2.6437093723000999</c:v>
                </c:pt>
                <c:pt idx="282">
                  <c:v>2.6107980340132002</c:v>
                </c:pt>
                <c:pt idx="283">
                  <c:v>2.2431914673294</c:v>
                </c:pt>
                <c:pt idx="284">
                  <c:v>2.6559821063725</c:v>
                </c:pt>
                <c:pt idx="285">
                  <c:v>3.3443931636692001</c:v>
                </c:pt>
                <c:pt idx="286">
                  <c:v>3.1688799683790001</c:v>
                </c:pt>
                <c:pt idx="287">
                  <c:v>0</c:v>
                </c:pt>
                <c:pt idx="288">
                  <c:v>2.7346913572056999</c:v>
                </c:pt>
                <c:pt idx="289">
                  <c:v>1.5102093173478</c:v>
                </c:pt>
                <c:pt idx="290">
                  <c:v>2.5794435411369001</c:v>
                </c:pt>
                <c:pt idx="291">
                  <c:v>1.9799687270787001</c:v>
                </c:pt>
                <c:pt idx="292">
                  <c:v>2.8850411128203</c:v>
                </c:pt>
                <c:pt idx="293">
                  <c:v>2.1638846706920001</c:v>
                </c:pt>
                <c:pt idx="294">
                  <c:v>0</c:v>
                </c:pt>
                <c:pt idx="295">
                  <c:v>0</c:v>
                </c:pt>
                <c:pt idx="296">
                  <c:v>1.9346144486987999</c:v>
                </c:pt>
                <c:pt idx="297">
                  <c:v>3.2438765258852</c:v>
                </c:pt>
                <c:pt idx="298">
                  <c:v>2.1861630306816</c:v>
                </c:pt>
                <c:pt idx="299">
                  <c:v>2.3046916677980001</c:v>
                </c:pt>
                <c:pt idx="300">
                  <c:v>0</c:v>
                </c:pt>
                <c:pt idx="301">
                  <c:v>4.5290648843500003</c:v>
                </c:pt>
                <c:pt idx="302">
                  <c:v>3.5775414587694998</c:v>
                </c:pt>
                <c:pt idx="303">
                  <c:v>2.7447569130936</c:v>
                </c:pt>
                <c:pt idx="304">
                  <c:v>0</c:v>
                </c:pt>
                <c:pt idx="305">
                  <c:v>3.1097211479608999</c:v>
                </c:pt>
                <c:pt idx="306">
                  <c:v>3.1184897694733</c:v>
                </c:pt>
                <c:pt idx="307">
                  <c:v>0</c:v>
                </c:pt>
                <c:pt idx="308">
                  <c:v>0</c:v>
                </c:pt>
                <c:pt idx="309">
                  <c:v>1.7604731820340001</c:v>
                </c:pt>
                <c:pt idx="310">
                  <c:v>1.6162581730584999</c:v>
                </c:pt>
                <c:pt idx="311">
                  <c:v>3.0140510974102002</c:v>
                </c:pt>
                <c:pt idx="312">
                  <c:v>2.1493260969604</c:v>
                </c:pt>
                <c:pt idx="313">
                  <c:v>3.1960782088456998</c:v>
                </c:pt>
                <c:pt idx="314">
                  <c:v>3.5034285224024999</c:v>
                </c:pt>
                <c:pt idx="315">
                  <c:v>0</c:v>
                </c:pt>
                <c:pt idx="316">
                  <c:v>2.1336511737410002</c:v>
                </c:pt>
                <c:pt idx="317">
                  <c:v>2.8364499082154002</c:v>
                </c:pt>
                <c:pt idx="318">
                  <c:v>2.6158379490171</c:v>
                </c:pt>
                <c:pt idx="319">
                  <c:v>2.4540635519001999</c:v>
                </c:pt>
                <c:pt idx="320">
                  <c:v>3.1659025487872001</c:v>
                </c:pt>
                <c:pt idx="321">
                  <c:v>1.5673247354832001</c:v>
                </c:pt>
                <c:pt idx="322">
                  <c:v>0</c:v>
                </c:pt>
                <c:pt idx="323">
                  <c:v>4.5757175211072996</c:v>
                </c:pt>
                <c:pt idx="324">
                  <c:v>8.4068194120873994</c:v>
                </c:pt>
                <c:pt idx="325">
                  <c:v>2.2285698863216998</c:v>
                </c:pt>
                <c:pt idx="326">
                  <c:v>4.1172042506524997</c:v>
                </c:pt>
                <c:pt idx="327">
                  <c:v>4.9946304748191999</c:v>
                </c:pt>
                <c:pt idx="328">
                  <c:v>1.8682371566806</c:v>
                </c:pt>
                <c:pt idx="329">
                  <c:v>4.0845856404224001</c:v>
                </c:pt>
                <c:pt idx="330">
                  <c:v>2.2455629844986</c:v>
                </c:pt>
                <c:pt idx="331">
                  <c:v>3.0896190811654001</c:v>
                </c:pt>
                <c:pt idx="332">
                  <c:v>4.7396348477965997</c:v>
                </c:pt>
                <c:pt idx="333">
                  <c:v>2.8599395406663</c:v>
                </c:pt>
                <c:pt idx="334">
                  <c:v>2.5839094747417999</c:v>
                </c:pt>
                <c:pt idx="335">
                  <c:v>0</c:v>
                </c:pt>
                <c:pt idx="336">
                  <c:v>5.0788191291256997</c:v>
                </c:pt>
                <c:pt idx="337">
                  <c:v>7.5317458574933998</c:v>
                </c:pt>
                <c:pt idx="338">
                  <c:v>3.7385016448644</c:v>
                </c:pt>
                <c:pt idx="339">
                  <c:v>3.8784413733035001</c:v>
                </c:pt>
                <c:pt idx="340">
                  <c:v>5.5398118461105001</c:v>
                </c:pt>
                <c:pt idx="341">
                  <c:v>4.1541553846810997</c:v>
                </c:pt>
                <c:pt idx="342">
                  <c:v>3.3513665631772001</c:v>
                </c:pt>
                <c:pt idx="343">
                  <c:v>4.1649190571041999</c:v>
                </c:pt>
                <c:pt idx="344">
                  <c:v>3.1214175456548001</c:v>
                </c:pt>
                <c:pt idx="345">
                  <c:v>3.9776187229725002</c:v>
                </c:pt>
                <c:pt idx="346">
                  <c:v>4.3889857631</c:v>
                </c:pt>
                <c:pt idx="347">
                  <c:v>10.602267724501001</c:v>
                </c:pt>
                <c:pt idx="348">
                  <c:v>4.8266000182245996</c:v>
                </c:pt>
                <c:pt idx="349">
                  <c:v>8.3365389773101999</c:v>
                </c:pt>
                <c:pt idx="350">
                  <c:v>3.7352371959317998</c:v>
                </c:pt>
                <c:pt idx="351">
                  <c:v>5.8911501212620001</c:v>
                </c:pt>
                <c:pt idx="352">
                  <c:v>4.3676649095698004</c:v>
                </c:pt>
                <c:pt idx="353">
                  <c:v>8.6875616185610003</c:v>
                </c:pt>
                <c:pt idx="354">
                  <c:v>7.3720101863550003</c:v>
                </c:pt>
                <c:pt idx="355">
                  <c:v>9.1294844004082005</c:v>
                </c:pt>
                <c:pt idx="356">
                  <c:v>5.7499913180376003</c:v>
                </c:pt>
                <c:pt idx="357">
                  <c:v>0</c:v>
                </c:pt>
                <c:pt idx="358">
                  <c:v>6.4531360132906999</c:v>
                </c:pt>
                <c:pt idx="359">
                  <c:v>0</c:v>
                </c:pt>
                <c:pt idx="360">
                  <c:v>8.6506761578924998</c:v>
                </c:pt>
                <c:pt idx="361">
                  <c:v>5.1578969179187002</c:v>
                </c:pt>
                <c:pt idx="362">
                  <c:v>4.6861075932479999</c:v>
                </c:pt>
                <c:pt idx="363">
                  <c:v>7.6602764440766</c:v>
                </c:pt>
                <c:pt idx="364">
                  <c:v>5.5196555984478</c:v>
                </c:pt>
                <c:pt idx="365">
                  <c:v>7.1549244909015002</c:v>
                </c:pt>
                <c:pt idx="366">
                  <c:v>12.736323631632001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EC-4CC4-8709-C2C05D1733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realdonaldtrump (Donald J. Trump)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4.7536356509701001</c:v>
                </c:pt>
                <c:pt idx="5">
                  <c:v>6.1560277926006002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8.3533179966866999</c:v>
                </c:pt>
                <c:pt idx="10">
                  <c:v>0</c:v>
                </c:pt>
                <c:pt idx="11">
                  <c:v>11.407527569151</c:v>
                </c:pt>
                <c:pt idx="12">
                  <c:v>6.9403211201196999</c:v>
                </c:pt>
                <c:pt idx="13">
                  <c:v>0</c:v>
                </c:pt>
                <c:pt idx="14">
                  <c:v>27.573992092421999</c:v>
                </c:pt>
                <c:pt idx="15">
                  <c:v>9.3628976369392998</c:v>
                </c:pt>
                <c:pt idx="16">
                  <c:v>8.2091932863023995</c:v>
                </c:pt>
                <c:pt idx="17">
                  <c:v>8.1801955560188002</c:v>
                </c:pt>
                <c:pt idx="18">
                  <c:v>7.5261353358154004</c:v>
                </c:pt>
                <c:pt idx="19">
                  <c:v>0</c:v>
                </c:pt>
                <c:pt idx="20">
                  <c:v>7.0082634029832001</c:v>
                </c:pt>
                <c:pt idx="21">
                  <c:v>0</c:v>
                </c:pt>
                <c:pt idx="22">
                  <c:v>10.355338016081999</c:v>
                </c:pt>
                <c:pt idx="23">
                  <c:v>13.495009838086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6.3542714757062004</c:v>
                </c:pt>
                <c:pt idx="30">
                  <c:v>0</c:v>
                </c:pt>
                <c:pt idx="31">
                  <c:v>7.5015359379435997</c:v>
                </c:pt>
                <c:pt idx="32">
                  <c:v>0</c:v>
                </c:pt>
                <c:pt idx="33">
                  <c:v>8.6444855296960004</c:v>
                </c:pt>
                <c:pt idx="34">
                  <c:v>0</c:v>
                </c:pt>
                <c:pt idx="35">
                  <c:v>6.6616053698134001</c:v>
                </c:pt>
                <c:pt idx="36">
                  <c:v>0</c:v>
                </c:pt>
                <c:pt idx="37">
                  <c:v>5.5036513338897999</c:v>
                </c:pt>
                <c:pt idx="38">
                  <c:v>0</c:v>
                </c:pt>
                <c:pt idx="39">
                  <c:v>5.3974348546764004</c:v>
                </c:pt>
                <c:pt idx="40">
                  <c:v>7.7243073292634001</c:v>
                </c:pt>
                <c:pt idx="41">
                  <c:v>0</c:v>
                </c:pt>
                <c:pt idx="42">
                  <c:v>5.0152746742662</c:v>
                </c:pt>
                <c:pt idx="43">
                  <c:v>5.1601810365181002</c:v>
                </c:pt>
                <c:pt idx="44">
                  <c:v>4.7068871970819997</c:v>
                </c:pt>
                <c:pt idx="45">
                  <c:v>8.1898156157761992</c:v>
                </c:pt>
                <c:pt idx="46">
                  <c:v>8.6207907746003993</c:v>
                </c:pt>
                <c:pt idx="47">
                  <c:v>8.8978389074411997</c:v>
                </c:pt>
                <c:pt idx="48">
                  <c:v>4.8942933613603001</c:v>
                </c:pt>
                <c:pt idx="49">
                  <c:v>5.4721013565394996</c:v>
                </c:pt>
                <c:pt idx="50">
                  <c:v>4.2893488188675999</c:v>
                </c:pt>
                <c:pt idx="51">
                  <c:v>7.0244123343069003</c:v>
                </c:pt>
                <c:pt idx="52">
                  <c:v>4.5006924528918004</c:v>
                </c:pt>
                <c:pt idx="53">
                  <c:v>5.6187965570267</c:v>
                </c:pt>
                <c:pt idx="54">
                  <c:v>4.9186620981244999</c:v>
                </c:pt>
                <c:pt idx="55">
                  <c:v>4.4647948909019997</c:v>
                </c:pt>
                <c:pt idx="56">
                  <c:v>3.3596785653037</c:v>
                </c:pt>
                <c:pt idx="57">
                  <c:v>4.3425126422289004</c:v>
                </c:pt>
                <c:pt idx="58">
                  <c:v>3.3740338381069002</c:v>
                </c:pt>
                <c:pt idx="59">
                  <c:v>3.0158988003434999</c:v>
                </c:pt>
                <c:pt idx="60">
                  <c:v>3.0917872942309002</c:v>
                </c:pt>
                <c:pt idx="61">
                  <c:v>3.3474321903573001</c:v>
                </c:pt>
                <c:pt idx="62">
                  <c:v>3.2285754462076999</c:v>
                </c:pt>
                <c:pt idx="63">
                  <c:v>3.9415713730893001</c:v>
                </c:pt>
                <c:pt idx="64">
                  <c:v>2.6491074544619999</c:v>
                </c:pt>
                <c:pt idx="65">
                  <c:v>3.6941830989705</c:v>
                </c:pt>
                <c:pt idx="66">
                  <c:v>3.5521539664469</c:v>
                </c:pt>
                <c:pt idx="67">
                  <c:v>2.8810692771833</c:v>
                </c:pt>
                <c:pt idx="68">
                  <c:v>2.7412049252419002</c:v>
                </c:pt>
                <c:pt idx="69">
                  <c:v>3.0300267339458999</c:v>
                </c:pt>
                <c:pt idx="70">
                  <c:v>3.2411508751907001</c:v>
                </c:pt>
                <c:pt idx="71">
                  <c:v>2.7171233665165002</c:v>
                </c:pt>
                <c:pt idx="72">
                  <c:v>3.9549074952290999</c:v>
                </c:pt>
                <c:pt idx="73">
                  <c:v>3.9425128293835998</c:v>
                </c:pt>
                <c:pt idx="74">
                  <c:v>3.1399565559122</c:v>
                </c:pt>
                <c:pt idx="75">
                  <c:v>3.7438438638160001</c:v>
                </c:pt>
                <c:pt idx="76">
                  <c:v>2.5001374256639002</c:v>
                </c:pt>
                <c:pt idx="77">
                  <c:v>2.3198369802012002</c:v>
                </c:pt>
                <c:pt idx="78">
                  <c:v>2.6512271922336001</c:v>
                </c:pt>
                <c:pt idx="79">
                  <c:v>3.0193257189374001</c:v>
                </c:pt>
                <c:pt idx="80">
                  <c:v>2.9428205080146999</c:v>
                </c:pt>
                <c:pt idx="81">
                  <c:v>3.4152851447998001</c:v>
                </c:pt>
                <c:pt idx="82">
                  <c:v>2.4278583214651999</c:v>
                </c:pt>
                <c:pt idx="83">
                  <c:v>2.2047766187501998</c:v>
                </c:pt>
                <c:pt idx="84">
                  <c:v>2.1421702836619998</c:v>
                </c:pt>
                <c:pt idx="85">
                  <c:v>2.5863117837912002</c:v>
                </c:pt>
                <c:pt idx="86">
                  <c:v>7.1638797280853996</c:v>
                </c:pt>
                <c:pt idx="87">
                  <c:v>3.7221690003507</c:v>
                </c:pt>
                <c:pt idx="88">
                  <c:v>0</c:v>
                </c:pt>
                <c:pt idx="89">
                  <c:v>3.5648822124605002</c:v>
                </c:pt>
                <c:pt idx="90">
                  <c:v>2.8605947405876</c:v>
                </c:pt>
                <c:pt idx="91">
                  <c:v>2.5949542711750002</c:v>
                </c:pt>
                <c:pt idx="92">
                  <c:v>2.2303368193111002</c:v>
                </c:pt>
                <c:pt idx="93">
                  <c:v>3.1656231934357999</c:v>
                </c:pt>
                <c:pt idx="94">
                  <c:v>4.9985642082934003</c:v>
                </c:pt>
                <c:pt idx="95">
                  <c:v>2.8784755660563</c:v>
                </c:pt>
                <c:pt idx="96">
                  <c:v>3.9310991246999998</c:v>
                </c:pt>
                <c:pt idx="97">
                  <c:v>3.0831706013572</c:v>
                </c:pt>
                <c:pt idx="98">
                  <c:v>7.835118247155</c:v>
                </c:pt>
                <c:pt idx="99">
                  <c:v>0</c:v>
                </c:pt>
                <c:pt idx="100">
                  <c:v>5.1556126416770001</c:v>
                </c:pt>
                <c:pt idx="101">
                  <c:v>0</c:v>
                </c:pt>
                <c:pt idx="102">
                  <c:v>4.2401594025567002</c:v>
                </c:pt>
                <c:pt idx="103">
                  <c:v>2.6672053570199998</c:v>
                </c:pt>
                <c:pt idx="104">
                  <c:v>3.2364620373126001</c:v>
                </c:pt>
                <c:pt idx="105">
                  <c:v>5.4708958544495996</c:v>
                </c:pt>
                <c:pt idx="106">
                  <c:v>4.2245388281903002</c:v>
                </c:pt>
                <c:pt idx="107">
                  <c:v>3.0411289779342998</c:v>
                </c:pt>
                <c:pt idx="108">
                  <c:v>4.1081955190285004</c:v>
                </c:pt>
                <c:pt idx="109">
                  <c:v>7.0261448799014996</c:v>
                </c:pt>
                <c:pt idx="110">
                  <c:v>5.0404707605021999</c:v>
                </c:pt>
                <c:pt idx="111">
                  <c:v>3.4074946843045</c:v>
                </c:pt>
                <c:pt idx="112">
                  <c:v>3.9764474902137001</c:v>
                </c:pt>
                <c:pt idx="113">
                  <c:v>4.5011987535192004</c:v>
                </c:pt>
                <c:pt idx="114">
                  <c:v>7.5533085147812997</c:v>
                </c:pt>
                <c:pt idx="115">
                  <c:v>0</c:v>
                </c:pt>
                <c:pt idx="116">
                  <c:v>4.0894973799071002</c:v>
                </c:pt>
                <c:pt idx="117">
                  <c:v>3.4497997836030998</c:v>
                </c:pt>
                <c:pt idx="118">
                  <c:v>4.2528204270284</c:v>
                </c:pt>
                <c:pt idx="119">
                  <c:v>5.0170485452350002</c:v>
                </c:pt>
                <c:pt idx="120">
                  <c:v>3.5899564224942999</c:v>
                </c:pt>
                <c:pt idx="121">
                  <c:v>0</c:v>
                </c:pt>
                <c:pt idx="122">
                  <c:v>4.5141026309840999</c:v>
                </c:pt>
                <c:pt idx="123">
                  <c:v>3.4915550051156998</c:v>
                </c:pt>
                <c:pt idx="124">
                  <c:v>4.1849230713620003</c:v>
                </c:pt>
                <c:pt idx="125">
                  <c:v>3.8635035203282002</c:v>
                </c:pt>
                <c:pt idx="126">
                  <c:v>3.9364446176527998</c:v>
                </c:pt>
                <c:pt idx="127">
                  <c:v>5.3503045132949003</c:v>
                </c:pt>
                <c:pt idx="128">
                  <c:v>6.0823133543637997</c:v>
                </c:pt>
                <c:pt idx="129">
                  <c:v>6.5064353029969002</c:v>
                </c:pt>
                <c:pt idx="130">
                  <c:v>6.7044607161981</c:v>
                </c:pt>
                <c:pt idx="131">
                  <c:v>0</c:v>
                </c:pt>
                <c:pt idx="132">
                  <c:v>3.5468025176254998</c:v>
                </c:pt>
                <c:pt idx="133">
                  <c:v>5.8705374243469004</c:v>
                </c:pt>
                <c:pt idx="134">
                  <c:v>6.3188199605955004</c:v>
                </c:pt>
                <c:pt idx="135">
                  <c:v>5.1415939608038999</c:v>
                </c:pt>
                <c:pt idx="136">
                  <c:v>4.6131984298565998</c:v>
                </c:pt>
                <c:pt idx="137">
                  <c:v>4.4181627868159001</c:v>
                </c:pt>
                <c:pt idx="138">
                  <c:v>5.5364577839277</c:v>
                </c:pt>
                <c:pt idx="139">
                  <c:v>0</c:v>
                </c:pt>
                <c:pt idx="140">
                  <c:v>3.2540958311647001</c:v>
                </c:pt>
                <c:pt idx="141">
                  <c:v>7.0229007633588001</c:v>
                </c:pt>
                <c:pt idx="142">
                  <c:v>4.1952371933684001</c:v>
                </c:pt>
                <c:pt idx="143">
                  <c:v>3.8569025570804998</c:v>
                </c:pt>
                <c:pt idx="144">
                  <c:v>4.1930540829545997</c:v>
                </c:pt>
                <c:pt idx="145">
                  <c:v>4.0483830503840998</c:v>
                </c:pt>
                <c:pt idx="146">
                  <c:v>3.0556493067689998</c:v>
                </c:pt>
                <c:pt idx="147">
                  <c:v>3.0272630944052001</c:v>
                </c:pt>
                <c:pt idx="148">
                  <c:v>3.3529437570964</c:v>
                </c:pt>
                <c:pt idx="149">
                  <c:v>3.6521517426210002</c:v>
                </c:pt>
                <c:pt idx="150">
                  <c:v>3.2429147316131002</c:v>
                </c:pt>
                <c:pt idx="151">
                  <c:v>3.4388145809617998</c:v>
                </c:pt>
                <c:pt idx="152">
                  <c:v>3.4882955617471998</c:v>
                </c:pt>
                <c:pt idx="153">
                  <c:v>4.1299069689175001</c:v>
                </c:pt>
                <c:pt idx="154">
                  <c:v>3.1666031400309</c:v>
                </c:pt>
                <c:pt idx="155">
                  <c:v>3.3700010255852999</c:v>
                </c:pt>
                <c:pt idx="156">
                  <c:v>3.2499050611435001</c:v>
                </c:pt>
                <c:pt idx="157">
                  <c:v>3.8529278609776001</c:v>
                </c:pt>
                <c:pt idx="158">
                  <c:v>0</c:v>
                </c:pt>
                <c:pt idx="159">
                  <c:v>3.8241069665056999</c:v>
                </c:pt>
                <c:pt idx="160">
                  <c:v>0</c:v>
                </c:pt>
                <c:pt idx="161">
                  <c:v>3.8273643846797998</c:v>
                </c:pt>
                <c:pt idx="162">
                  <c:v>3.8697983241017</c:v>
                </c:pt>
                <c:pt idx="163">
                  <c:v>3.2152313705712001</c:v>
                </c:pt>
                <c:pt idx="164">
                  <c:v>3.8744741729572998</c:v>
                </c:pt>
                <c:pt idx="165">
                  <c:v>3.2840090930204999</c:v>
                </c:pt>
                <c:pt idx="166">
                  <c:v>2.5074887852415002</c:v>
                </c:pt>
                <c:pt idx="167">
                  <c:v>3.3905525487446</c:v>
                </c:pt>
                <c:pt idx="168">
                  <c:v>2.4025914652233999</c:v>
                </c:pt>
                <c:pt idx="169">
                  <c:v>2.5112143209175</c:v>
                </c:pt>
                <c:pt idx="170">
                  <c:v>3.4336523978427</c:v>
                </c:pt>
                <c:pt idx="171">
                  <c:v>3.3359081938886002</c:v>
                </c:pt>
                <c:pt idx="172">
                  <c:v>3.5692566648508</c:v>
                </c:pt>
                <c:pt idx="173">
                  <c:v>3.5725878341238002</c:v>
                </c:pt>
                <c:pt idx="174">
                  <c:v>1.9451702485669999</c:v>
                </c:pt>
                <c:pt idx="175">
                  <c:v>3.0086960355286001</c:v>
                </c:pt>
                <c:pt idx="176">
                  <c:v>4.2177230397886003</c:v>
                </c:pt>
                <c:pt idx="177">
                  <c:v>3.1031986595887</c:v>
                </c:pt>
                <c:pt idx="178">
                  <c:v>3.5348035518060001</c:v>
                </c:pt>
                <c:pt idx="179">
                  <c:v>8.1619158431943006</c:v>
                </c:pt>
                <c:pt idx="180">
                  <c:v>4.1989861357112002</c:v>
                </c:pt>
                <c:pt idx="181">
                  <c:v>0</c:v>
                </c:pt>
                <c:pt idx="182">
                  <c:v>4.0130602203862997</c:v>
                </c:pt>
                <c:pt idx="183">
                  <c:v>0</c:v>
                </c:pt>
                <c:pt idx="184">
                  <c:v>3.4611654252016999</c:v>
                </c:pt>
                <c:pt idx="185">
                  <c:v>3.9228589249849</c:v>
                </c:pt>
                <c:pt idx="186">
                  <c:v>3.6182143282260002</c:v>
                </c:pt>
                <c:pt idx="187">
                  <c:v>2.9127178676134999</c:v>
                </c:pt>
                <c:pt idx="188">
                  <c:v>4.0994268035637997</c:v>
                </c:pt>
                <c:pt idx="189">
                  <c:v>2.2729312029158</c:v>
                </c:pt>
                <c:pt idx="190">
                  <c:v>3.5119437620726002</c:v>
                </c:pt>
                <c:pt idx="191">
                  <c:v>3.8260104632731999</c:v>
                </c:pt>
                <c:pt idx="192">
                  <c:v>3.3070709745763001</c:v>
                </c:pt>
                <c:pt idx="193">
                  <c:v>0</c:v>
                </c:pt>
                <c:pt idx="194">
                  <c:v>3.7088791306936999</c:v>
                </c:pt>
                <c:pt idx="195">
                  <c:v>2.9027369811164001</c:v>
                </c:pt>
                <c:pt idx="196">
                  <c:v>3.7582830336720998</c:v>
                </c:pt>
                <c:pt idx="197">
                  <c:v>2.6774472446663999</c:v>
                </c:pt>
                <c:pt idx="198">
                  <c:v>2.9515385090588002</c:v>
                </c:pt>
                <c:pt idx="199">
                  <c:v>2.7419790586619999</c:v>
                </c:pt>
                <c:pt idx="200">
                  <c:v>5.5446388645509996</c:v>
                </c:pt>
                <c:pt idx="201">
                  <c:v>4.1465687316356998</c:v>
                </c:pt>
                <c:pt idx="202">
                  <c:v>3.5026543362079998</c:v>
                </c:pt>
                <c:pt idx="203">
                  <c:v>3.4599455266252002</c:v>
                </c:pt>
                <c:pt idx="204">
                  <c:v>3.759239424684</c:v>
                </c:pt>
                <c:pt idx="205">
                  <c:v>0</c:v>
                </c:pt>
                <c:pt idx="206">
                  <c:v>3.9349403848314002</c:v>
                </c:pt>
                <c:pt idx="207">
                  <c:v>3.9904581198694</c:v>
                </c:pt>
                <c:pt idx="208">
                  <c:v>0</c:v>
                </c:pt>
                <c:pt idx="209">
                  <c:v>4.6362202161528003</c:v>
                </c:pt>
                <c:pt idx="210">
                  <c:v>4.3891490481864004</c:v>
                </c:pt>
                <c:pt idx="211">
                  <c:v>3.5614817679202</c:v>
                </c:pt>
                <c:pt idx="212">
                  <c:v>4.0455538919579004</c:v>
                </c:pt>
                <c:pt idx="213">
                  <c:v>3.1588165833969999</c:v>
                </c:pt>
                <c:pt idx="214">
                  <c:v>4.1855953973837003</c:v>
                </c:pt>
                <c:pt idx="215">
                  <c:v>5.2741596912936002</c:v>
                </c:pt>
                <c:pt idx="216">
                  <c:v>6.3600553603746999</c:v>
                </c:pt>
                <c:pt idx="217">
                  <c:v>0</c:v>
                </c:pt>
                <c:pt idx="218">
                  <c:v>4.1521802632810996</c:v>
                </c:pt>
                <c:pt idx="219">
                  <c:v>3.6680767645143999</c:v>
                </c:pt>
                <c:pt idx="220">
                  <c:v>2.9583101932889999</c:v>
                </c:pt>
                <c:pt idx="221">
                  <c:v>2.6530824105769</c:v>
                </c:pt>
                <c:pt idx="222">
                  <c:v>3.8807271382307</c:v>
                </c:pt>
                <c:pt idx="223">
                  <c:v>2.7084047792150998</c:v>
                </c:pt>
                <c:pt idx="224">
                  <c:v>3.7467295297141998</c:v>
                </c:pt>
                <c:pt idx="225">
                  <c:v>0</c:v>
                </c:pt>
                <c:pt idx="226">
                  <c:v>4.0032758323674003</c:v>
                </c:pt>
                <c:pt idx="227">
                  <c:v>2.8906407595738002</c:v>
                </c:pt>
                <c:pt idx="228">
                  <c:v>3.7882611790590999</c:v>
                </c:pt>
                <c:pt idx="229">
                  <c:v>4.3586972484665001</c:v>
                </c:pt>
                <c:pt idx="230">
                  <c:v>4.0207771291813001</c:v>
                </c:pt>
                <c:pt idx="231">
                  <c:v>2.4692056776139002</c:v>
                </c:pt>
                <c:pt idx="232">
                  <c:v>2.7103286677299998</c:v>
                </c:pt>
                <c:pt idx="233">
                  <c:v>0</c:v>
                </c:pt>
                <c:pt idx="234">
                  <c:v>3.5482525335409001</c:v>
                </c:pt>
                <c:pt idx="235">
                  <c:v>3.9048010453548998</c:v>
                </c:pt>
                <c:pt idx="236">
                  <c:v>4.3346095469178998</c:v>
                </c:pt>
                <c:pt idx="237">
                  <c:v>0</c:v>
                </c:pt>
                <c:pt idx="238">
                  <c:v>4.1936990058924</c:v>
                </c:pt>
                <c:pt idx="239">
                  <c:v>4.6926661633386004</c:v>
                </c:pt>
                <c:pt idx="240">
                  <c:v>0</c:v>
                </c:pt>
                <c:pt idx="241">
                  <c:v>0</c:v>
                </c:pt>
                <c:pt idx="242">
                  <c:v>3.2402706448530001</c:v>
                </c:pt>
                <c:pt idx="243">
                  <c:v>5.9821066933272</c:v>
                </c:pt>
                <c:pt idx="244">
                  <c:v>4.8159786210756996</c:v>
                </c:pt>
                <c:pt idx="245">
                  <c:v>5.3189501695565999</c:v>
                </c:pt>
                <c:pt idx="246">
                  <c:v>2.4791614005487999</c:v>
                </c:pt>
                <c:pt idx="247">
                  <c:v>3.7494186055338998</c:v>
                </c:pt>
                <c:pt idx="248">
                  <c:v>4.1040080014695004</c:v>
                </c:pt>
                <c:pt idx="249">
                  <c:v>4.2490158351916003</c:v>
                </c:pt>
                <c:pt idx="250">
                  <c:v>0</c:v>
                </c:pt>
                <c:pt idx="251">
                  <c:v>3.9478587427593999</c:v>
                </c:pt>
                <c:pt idx="252">
                  <c:v>4.0500965616486004</c:v>
                </c:pt>
                <c:pt idx="253">
                  <c:v>3.8592363265189</c:v>
                </c:pt>
                <c:pt idx="254">
                  <c:v>3.7802072453479001</c:v>
                </c:pt>
                <c:pt idx="255">
                  <c:v>3.8619423642023998</c:v>
                </c:pt>
                <c:pt idx="256">
                  <c:v>3.6328743748418999</c:v>
                </c:pt>
                <c:pt idx="257">
                  <c:v>4.7354972456441997</c:v>
                </c:pt>
                <c:pt idx="258">
                  <c:v>0</c:v>
                </c:pt>
                <c:pt idx="259">
                  <c:v>8.2451017542295002</c:v>
                </c:pt>
                <c:pt idx="260">
                  <c:v>7.2179654943139004</c:v>
                </c:pt>
                <c:pt idx="261">
                  <c:v>4.2843921677720003</c:v>
                </c:pt>
                <c:pt idx="262">
                  <c:v>5.5159140016107999</c:v>
                </c:pt>
                <c:pt idx="263">
                  <c:v>3.4907638542187001</c:v>
                </c:pt>
                <c:pt idx="264">
                  <c:v>5.2594101948952003</c:v>
                </c:pt>
                <c:pt idx="265">
                  <c:v>6.4299939515749998</c:v>
                </c:pt>
                <c:pt idx="266">
                  <c:v>0</c:v>
                </c:pt>
                <c:pt idx="267">
                  <c:v>4.9454376701667</c:v>
                </c:pt>
                <c:pt idx="268">
                  <c:v>5.5302708826769003</c:v>
                </c:pt>
                <c:pt idx="269">
                  <c:v>2.5673113761577002</c:v>
                </c:pt>
                <c:pt idx="270">
                  <c:v>3.4525862609309002</c:v>
                </c:pt>
                <c:pt idx="271">
                  <c:v>3.8729003624303999</c:v>
                </c:pt>
                <c:pt idx="272">
                  <c:v>4.3054350637123999</c:v>
                </c:pt>
                <c:pt idx="273">
                  <c:v>0</c:v>
                </c:pt>
                <c:pt idx="274">
                  <c:v>2.2151520278799999</c:v>
                </c:pt>
                <c:pt idx="275">
                  <c:v>2.8477050645950999</c:v>
                </c:pt>
                <c:pt idx="276">
                  <c:v>3.0620078640333999</c:v>
                </c:pt>
                <c:pt idx="277">
                  <c:v>2.8766850815114</c:v>
                </c:pt>
                <c:pt idx="278">
                  <c:v>3.0577888807198002</c:v>
                </c:pt>
                <c:pt idx="279">
                  <c:v>4.4264758353035996</c:v>
                </c:pt>
                <c:pt idx="280">
                  <c:v>0</c:v>
                </c:pt>
                <c:pt idx="281">
                  <c:v>2.6676265261743999</c:v>
                </c:pt>
                <c:pt idx="282">
                  <c:v>3.2472886885011998</c:v>
                </c:pt>
                <c:pt idx="283">
                  <c:v>3.2611447650328</c:v>
                </c:pt>
                <c:pt idx="284">
                  <c:v>0</c:v>
                </c:pt>
                <c:pt idx="285">
                  <c:v>3.1984403518223998</c:v>
                </c:pt>
                <c:pt idx="286">
                  <c:v>0</c:v>
                </c:pt>
                <c:pt idx="287">
                  <c:v>4.4416172434128001</c:v>
                </c:pt>
                <c:pt idx="288">
                  <c:v>3.4769533364615999</c:v>
                </c:pt>
                <c:pt idx="289">
                  <c:v>3.5337955468678</c:v>
                </c:pt>
                <c:pt idx="290">
                  <c:v>3.0012017047199002</c:v>
                </c:pt>
                <c:pt idx="291">
                  <c:v>2.8231958671538999</c:v>
                </c:pt>
                <c:pt idx="292">
                  <c:v>2.4569770895405001</c:v>
                </c:pt>
                <c:pt idx="293">
                  <c:v>3.5340991167421998</c:v>
                </c:pt>
                <c:pt idx="294">
                  <c:v>4.4005008242625996</c:v>
                </c:pt>
                <c:pt idx="295">
                  <c:v>3.3011343740307</c:v>
                </c:pt>
                <c:pt idx="296">
                  <c:v>3.3669287160316999</c:v>
                </c:pt>
                <c:pt idx="297">
                  <c:v>2.6887104008519001</c:v>
                </c:pt>
                <c:pt idx="298">
                  <c:v>3.4157242416155</c:v>
                </c:pt>
                <c:pt idx="299">
                  <c:v>3.0314042584076</c:v>
                </c:pt>
                <c:pt idx="300">
                  <c:v>3.1610907582094998</c:v>
                </c:pt>
                <c:pt idx="301">
                  <c:v>0</c:v>
                </c:pt>
                <c:pt idx="302">
                  <c:v>2.7713089235216</c:v>
                </c:pt>
                <c:pt idx="303">
                  <c:v>3.0414770723639002</c:v>
                </c:pt>
                <c:pt idx="304">
                  <c:v>2.9778620100933999</c:v>
                </c:pt>
                <c:pt idx="305">
                  <c:v>2.8822370093209</c:v>
                </c:pt>
                <c:pt idx="306">
                  <c:v>4.5477547093161999</c:v>
                </c:pt>
                <c:pt idx="307">
                  <c:v>2.8678603290525002</c:v>
                </c:pt>
                <c:pt idx="308">
                  <c:v>8.6096490465462008</c:v>
                </c:pt>
                <c:pt idx="309">
                  <c:v>5.1858105457540002</c:v>
                </c:pt>
                <c:pt idx="310">
                  <c:v>2.2000841329740002</c:v>
                </c:pt>
                <c:pt idx="311">
                  <c:v>2.8215826106519</c:v>
                </c:pt>
                <c:pt idx="312">
                  <c:v>3.1800706509476999</c:v>
                </c:pt>
                <c:pt idx="313">
                  <c:v>3.6711053279454999</c:v>
                </c:pt>
                <c:pt idx="314">
                  <c:v>3.6297150510543998</c:v>
                </c:pt>
                <c:pt idx="315">
                  <c:v>2.9496636141789998</c:v>
                </c:pt>
                <c:pt idx="316">
                  <c:v>2.7567199785710002</c:v>
                </c:pt>
                <c:pt idx="317">
                  <c:v>2.9245343628969001</c:v>
                </c:pt>
                <c:pt idx="318">
                  <c:v>2.9989644153781998</c:v>
                </c:pt>
                <c:pt idx="319">
                  <c:v>3.9896331607000999</c:v>
                </c:pt>
                <c:pt idx="320">
                  <c:v>3.8202435567206998</c:v>
                </c:pt>
                <c:pt idx="321">
                  <c:v>2.5302566790781</c:v>
                </c:pt>
                <c:pt idx="322">
                  <c:v>2.5386682765084001</c:v>
                </c:pt>
                <c:pt idx="323">
                  <c:v>5.1247329540657001</c:v>
                </c:pt>
                <c:pt idx="324">
                  <c:v>4.0248249056498997</c:v>
                </c:pt>
                <c:pt idx="325">
                  <c:v>2.9178093638025002</c:v>
                </c:pt>
                <c:pt idx="326">
                  <c:v>3.1560796373922999</c:v>
                </c:pt>
                <c:pt idx="327">
                  <c:v>3.3874689534642002</c:v>
                </c:pt>
                <c:pt idx="328">
                  <c:v>5.0403042428095999</c:v>
                </c:pt>
                <c:pt idx="329">
                  <c:v>2.8215537965042001</c:v>
                </c:pt>
                <c:pt idx="330">
                  <c:v>2.8160644458380002</c:v>
                </c:pt>
                <c:pt idx="331">
                  <c:v>2.3574631819340999</c:v>
                </c:pt>
                <c:pt idx="332">
                  <c:v>2.7143751083751999</c:v>
                </c:pt>
                <c:pt idx="333">
                  <c:v>2.9680417101391998</c:v>
                </c:pt>
                <c:pt idx="334">
                  <c:v>3.9921624190752998</c:v>
                </c:pt>
                <c:pt idx="335">
                  <c:v>3.7826385804056999</c:v>
                </c:pt>
                <c:pt idx="336">
                  <c:v>3.2778781590062001</c:v>
                </c:pt>
                <c:pt idx="337">
                  <c:v>3.7804926848659002</c:v>
                </c:pt>
                <c:pt idx="338">
                  <c:v>2.6673427036074</c:v>
                </c:pt>
                <c:pt idx="339">
                  <c:v>2.8633530371517999</c:v>
                </c:pt>
                <c:pt idx="340">
                  <c:v>2.4721095619123998</c:v>
                </c:pt>
                <c:pt idx="341">
                  <c:v>2.5710043588034002</c:v>
                </c:pt>
                <c:pt idx="342">
                  <c:v>2.7582248774131002</c:v>
                </c:pt>
                <c:pt idx="343">
                  <c:v>0</c:v>
                </c:pt>
                <c:pt idx="344">
                  <c:v>4.5021476548762003</c:v>
                </c:pt>
                <c:pt idx="345">
                  <c:v>2.3004425396795001</c:v>
                </c:pt>
                <c:pt idx="346">
                  <c:v>2.7082676393187999</c:v>
                </c:pt>
                <c:pt idx="347">
                  <c:v>2.8572506150702002</c:v>
                </c:pt>
                <c:pt idx="348">
                  <c:v>3.4207524685983</c:v>
                </c:pt>
                <c:pt idx="349">
                  <c:v>2.8850843315303001</c:v>
                </c:pt>
                <c:pt idx="350">
                  <c:v>3.3817232517735998</c:v>
                </c:pt>
                <c:pt idx="351">
                  <c:v>2.6609957937418001</c:v>
                </c:pt>
                <c:pt idx="352">
                  <c:v>2.3695603831116001</c:v>
                </c:pt>
                <c:pt idx="353">
                  <c:v>3.7355736841482998</c:v>
                </c:pt>
                <c:pt idx="354">
                  <c:v>3.8199555891406001</c:v>
                </c:pt>
                <c:pt idx="355">
                  <c:v>3.5116981255659998</c:v>
                </c:pt>
                <c:pt idx="356">
                  <c:v>3.1547878774978999</c:v>
                </c:pt>
                <c:pt idx="357">
                  <c:v>4.3440353569979004</c:v>
                </c:pt>
                <c:pt idx="358">
                  <c:v>3.6703332821177002</c:v>
                </c:pt>
                <c:pt idx="359">
                  <c:v>3.0815285149687002</c:v>
                </c:pt>
                <c:pt idx="360">
                  <c:v>2.8188687710122999</c:v>
                </c:pt>
                <c:pt idx="361">
                  <c:v>3.6183471017440998</c:v>
                </c:pt>
                <c:pt idx="362">
                  <c:v>3.4589395781976</c:v>
                </c:pt>
                <c:pt idx="363">
                  <c:v>3.5646072977829002</c:v>
                </c:pt>
                <c:pt idx="364">
                  <c:v>3.0854531113746</c:v>
                </c:pt>
                <c:pt idx="365">
                  <c:v>3.7131345534437998</c:v>
                </c:pt>
                <c:pt idx="366">
                  <c:v>6.4261325737651003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AEC-4CC4-8709-C2C05D1733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1473064"/>
        <c:axId val="231472408"/>
      </c:lineChart>
      <c:dateAx>
        <c:axId val="231473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72408"/>
        <c:crosses val="autoZero"/>
        <c:auto val="1"/>
        <c:lblOffset val="100"/>
        <c:baseTimeUnit val="days"/>
      </c:dateAx>
      <c:valAx>
        <c:axId val="231472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7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7284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772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</dc:title>
  <dc:creator>Frederik Peiniger</dc:creator>
  <cp:lastModifiedBy>Frederik Peiniger</cp:lastModifiedBy>
  <cp:revision>1</cp:revision>
  <dcterms:created xsi:type="dcterms:W3CDTF">2016-11-14T17:41:12Z</dcterms:created>
  <dcterms:modified xsi:type="dcterms:W3CDTF">2016-11-14T17:41:15Z</dcterms:modified>
</cp:coreProperties>
</file>