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@HillaryClinton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3.9232927800631999E-2</c:v>
                </c:pt>
                <c:pt idx="1">
                  <c:v>4.1022332514752999E-2</c:v>
                </c:pt>
                <c:pt idx="2">
                  <c:v>2.9313523728576998E-2</c:v>
                </c:pt>
                <c:pt idx="3">
                  <c:v>5.7503002618556003E-2</c:v>
                </c:pt>
                <c:pt idx="4">
                  <c:v>5.7156911953759999E-2</c:v>
                </c:pt>
                <c:pt idx="5">
                  <c:v>9.6678688824122005E-2</c:v>
                </c:pt>
                <c:pt idx="6">
                  <c:v>0.41929380272852002</c:v>
                </c:pt>
                <c:pt idx="7">
                  <c:v>5.3774380962838E-2</c:v>
                </c:pt>
                <c:pt idx="8">
                  <c:v>5.6243583398669E-2</c:v>
                </c:pt>
                <c:pt idx="9">
                  <c:v>6.8363579391977E-2</c:v>
                </c:pt>
                <c:pt idx="10">
                  <c:v>3.8118984794874002E-2</c:v>
                </c:pt>
                <c:pt idx="11">
                  <c:v>5.6441451630489997E-2</c:v>
                </c:pt>
                <c:pt idx="12">
                  <c:v>8.0330225075308001E-2</c:v>
                </c:pt>
                <c:pt idx="13">
                  <c:v>8.1615249931663997E-2</c:v>
                </c:pt>
                <c:pt idx="14">
                  <c:v>4.0206551302771003E-2</c:v>
                </c:pt>
                <c:pt idx="15">
                  <c:v>5.0080070859764E-2</c:v>
                </c:pt>
                <c:pt idx="16">
                  <c:v>4.9799690529242997E-2</c:v>
                </c:pt>
                <c:pt idx="17">
                  <c:v>3.2116801961243002E-2</c:v>
                </c:pt>
                <c:pt idx="18">
                  <c:v>7.0528339683609997E-2</c:v>
                </c:pt>
                <c:pt idx="19">
                  <c:v>0.14944579122137999</c:v>
                </c:pt>
                <c:pt idx="20">
                  <c:v>5.2908402563567998E-2</c:v>
                </c:pt>
                <c:pt idx="21">
                  <c:v>4.4223512771770002E-2</c:v>
                </c:pt>
                <c:pt idx="22">
                  <c:v>2.9189875595613E-2</c:v>
                </c:pt>
                <c:pt idx="23">
                  <c:v>4.1085477418615998E-2</c:v>
                </c:pt>
                <c:pt idx="24">
                  <c:v>0.13560945311764999</c:v>
                </c:pt>
                <c:pt idx="25">
                  <c:v>7.9473868105133003E-2</c:v>
                </c:pt>
                <c:pt idx="26">
                  <c:v>6.2937341991565005E-2</c:v>
                </c:pt>
                <c:pt idx="27">
                  <c:v>3.9368117325915997E-2</c:v>
                </c:pt>
                <c:pt idx="28">
                  <c:v>4.7887863174689002E-2</c:v>
                </c:pt>
                <c:pt idx="29">
                  <c:v>6.6309706450108002E-2</c:v>
                </c:pt>
                <c:pt idx="30">
                  <c:v>0.12082740387869</c:v>
                </c:pt>
                <c:pt idx="31">
                  <c:v>9.9875364895856994E-2</c:v>
                </c:pt>
                <c:pt idx="32">
                  <c:v>3.8214460926008997E-2</c:v>
                </c:pt>
                <c:pt idx="33">
                  <c:v>6.2103061872258003E-2</c:v>
                </c:pt>
                <c:pt idx="34">
                  <c:v>6.6368760456872997E-2</c:v>
                </c:pt>
                <c:pt idx="35">
                  <c:v>6.1085919020853002E-2</c:v>
                </c:pt>
                <c:pt idx="36">
                  <c:v>4.0061640855992002E-2</c:v>
                </c:pt>
                <c:pt idx="37">
                  <c:v>4.8197705609717999E-2</c:v>
                </c:pt>
                <c:pt idx="38">
                  <c:v>6.7376807404539996E-2</c:v>
                </c:pt>
                <c:pt idx="39">
                  <c:v>4.9360107828530002E-2</c:v>
                </c:pt>
                <c:pt idx="40">
                  <c:v>4.8563827296950003E-2</c:v>
                </c:pt>
                <c:pt idx="41">
                  <c:v>6.7838640881715997E-2</c:v>
                </c:pt>
                <c:pt idx="42">
                  <c:v>5.3787089962204999E-2</c:v>
                </c:pt>
                <c:pt idx="43">
                  <c:v>0.12349636453684</c:v>
                </c:pt>
                <c:pt idx="44">
                  <c:v>6.5642014772959001E-2</c:v>
                </c:pt>
                <c:pt idx="45">
                  <c:v>6.3657132771427996E-2</c:v>
                </c:pt>
                <c:pt idx="46">
                  <c:v>4.1356092694105999E-2</c:v>
                </c:pt>
                <c:pt idx="47">
                  <c:v>0.13875773362905</c:v>
                </c:pt>
                <c:pt idx="48">
                  <c:v>5.1301189282275998E-2</c:v>
                </c:pt>
                <c:pt idx="49">
                  <c:v>5.3939318434212999E-2</c:v>
                </c:pt>
                <c:pt idx="50">
                  <c:v>7.5023040019735004E-2</c:v>
                </c:pt>
                <c:pt idx="51">
                  <c:v>7.9437795236457998E-2</c:v>
                </c:pt>
                <c:pt idx="52">
                  <c:v>5.9494634508609E-2</c:v>
                </c:pt>
                <c:pt idx="53">
                  <c:v>3.4104039309602999E-2</c:v>
                </c:pt>
                <c:pt idx="54">
                  <c:v>0.10748146905651999</c:v>
                </c:pt>
                <c:pt idx="55">
                  <c:v>7.1201136728999997E-2</c:v>
                </c:pt>
                <c:pt idx="56">
                  <c:v>5.2419233276743998E-2</c:v>
                </c:pt>
                <c:pt idx="57">
                  <c:v>5.8147696171451997E-2</c:v>
                </c:pt>
                <c:pt idx="58">
                  <c:v>7.4829394488703002E-2</c:v>
                </c:pt>
                <c:pt idx="59">
                  <c:v>6.6201751722234997E-2</c:v>
                </c:pt>
                <c:pt idx="60">
                  <c:v>5.3892181189072998E-2</c:v>
                </c:pt>
                <c:pt idx="61">
                  <c:v>6.4504950153587995E-2</c:v>
                </c:pt>
                <c:pt idx="62">
                  <c:v>5.5171504551441999E-2</c:v>
                </c:pt>
                <c:pt idx="63">
                  <c:v>5.5956615739150999E-2</c:v>
                </c:pt>
                <c:pt idx="64">
                  <c:v>3.3588801483463E-2</c:v>
                </c:pt>
                <c:pt idx="65">
                  <c:v>4.2770343659914001E-2</c:v>
                </c:pt>
                <c:pt idx="66">
                  <c:v>9.9273957061393997E-2</c:v>
                </c:pt>
                <c:pt idx="67">
                  <c:v>4.6052569786227002E-2</c:v>
                </c:pt>
                <c:pt idx="68">
                  <c:v>8.0326218162415003E-2</c:v>
                </c:pt>
                <c:pt idx="69">
                  <c:v>4.3475038966513002E-2</c:v>
                </c:pt>
                <c:pt idx="70">
                  <c:v>5.6438772495950001E-2</c:v>
                </c:pt>
                <c:pt idx="71">
                  <c:v>5.9410778965831003E-2</c:v>
                </c:pt>
                <c:pt idx="72">
                  <c:v>6.5462209570572E-2</c:v>
                </c:pt>
                <c:pt idx="73">
                  <c:v>7.2855868402257995E-2</c:v>
                </c:pt>
                <c:pt idx="74">
                  <c:v>5.4193002138610002E-2</c:v>
                </c:pt>
                <c:pt idx="75">
                  <c:v>5.9266386686519998E-2</c:v>
                </c:pt>
                <c:pt idx="76">
                  <c:v>5.2097165054675001E-2</c:v>
                </c:pt>
                <c:pt idx="77">
                  <c:v>6.8608850548132996E-2</c:v>
                </c:pt>
                <c:pt idx="78">
                  <c:v>4.6660363462031999E-2</c:v>
                </c:pt>
                <c:pt idx="79">
                  <c:v>4.3522293992813002E-2</c:v>
                </c:pt>
                <c:pt idx="80">
                  <c:v>6.7455003183059997E-2</c:v>
                </c:pt>
                <c:pt idx="81">
                  <c:v>3.8591211738653E-2</c:v>
                </c:pt>
                <c:pt idx="82">
                  <c:v>4.9514227117320002E-2</c:v>
                </c:pt>
                <c:pt idx="83">
                  <c:v>5.1695430997022999E-2</c:v>
                </c:pt>
                <c:pt idx="84">
                  <c:v>5.3624463580862002E-2</c:v>
                </c:pt>
                <c:pt idx="85">
                  <c:v>4.8728308673149E-2</c:v>
                </c:pt>
                <c:pt idx="86">
                  <c:v>9.1885011594558003E-2</c:v>
                </c:pt>
                <c:pt idx="87">
                  <c:v>8.2506199376525993E-2</c:v>
                </c:pt>
                <c:pt idx="88">
                  <c:v>4.2967688422057997E-2</c:v>
                </c:pt>
                <c:pt idx="89">
                  <c:v>4.6391526069402E-2</c:v>
                </c:pt>
                <c:pt idx="90">
                  <c:v>3.8824269124242E-2</c:v>
                </c:pt>
                <c:pt idx="91">
                  <c:v>6.4579176873992006E-2</c:v>
                </c:pt>
                <c:pt idx="92">
                  <c:v>4.7837516477389999E-2</c:v>
                </c:pt>
                <c:pt idx="93">
                  <c:v>3.5202677076010998E-2</c:v>
                </c:pt>
                <c:pt idx="94">
                  <c:v>7.5574658657265995E-2</c:v>
                </c:pt>
                <c:pt idx="95">
                  <c:v>6.0365421098160003E-2</c:v>
                </c:pt>
                <c:pt idx="96">
                  <c:v>6.9877504010407002E-2</c:v>
                </c:pt>
                <c:pt idx="97">
                  <c:v>6.6629807888042999E-2</c:v>
                </c:pt>
                <c:pt idx="98">
                  <c:v>0.12096614397189</c:v>
                </c:pt>
                <c:pt idx="99">
                  <c:v>6.1152791305993999E-2</c:v>
                </c:pt>
                <c:pt idx="100">
                  <c:v>6.2010497449142998E-2</c:v>
                </c:pt>
                <c:pt idx="101">
                  <c:v>4.7914945243099E-2</c:v>
                </c:pt>
                <c:pt idx="102">
                  <c:v>6.5987954508537006E-2</c:v>
                </c:pt>
                <c:pt idx="103">
                  <c:v>6.8702798253257993E-2</c:v>
                </c:pt>
                <c:pt idx="104">
                  <c:v>5.9272744416713E-2</c:v>
                </c:pt>
                <c:pt idx="105">
                  <c:v>5.8770507109768E-2</c:v>
                </c:pt>
                <c:pt idx="106">
                  <c:v>6.6199536829304004E-2</c:v>
                </c:pt>
                <c:pt idx="107">
                  <c:v>4.5629777109061999E-2</c:v>
                </c:pt>
                <c:pt idx="108">
                  <c:v>5.9619499744189001E-2</c:v>
                </c:pt>
                <c:pt idx="109">
                  <c:v>4.0268960896594999E-2</c:v>
                </c:pt>
                <c:pt idx="110">
                  <c:v>6.0985783827619003E-2</c:v>
                </c:pt>
                <c:pt idx="111">
                  <c:v>6.0067996098517998E-2</c:v>
                </c:pt>
                <c:pt idx="112">
                  <c:v>0.10327513284302001</c:v>
                </c:pt>
                <c:pt idx="113">
                  <c:v>6.1009057052240002E-2</c:v>
                </c:pt>
                <c:pt idx="114">
                  <c:v>4.9991733389164003E-2</c:v>
                </c:pt>
                <c:pt idx="115">
                  <c:v>8.2713396556903004E-2</c:v>
                </c:pt>
                <c:pt idx="116">
                  <c:v>8.2318853519603996E-2</c:v>
                </c:pt>
                <c:pt idx="117">
                  <c:v>0.19400729405487999</c:v>
                </c:pt>
                <c:pt idx="118">
                  <c:v>6.4853265910725003E-2</c:v>
                </c:pt>
                <c:pt idx="119">
                  <c:v>9.4620626404701993E-2</c:v>
                </c:pt>
                <c:pt idx="120">
                  <c:v>5.4687769844630002E-2</c:v>
                </c:pt>
                <c:pt idx="121">
                  <c:v>8.4757209908104994E-2</c:v>
                </c:pt>
                <c:pt idx="122">
                  <c:v>6.5504102710911005E-2</c:v>
                </c:pt>
                <c:pt idx="123">
                  <c:v>6.4684050040048999E-2</c:v>
                </c:pt>
                <c:pt idx="124">
                  <c:v>0.136418783514</c:v>
                </c:pt>
                <c:pt idx="125">
                  <c:v>0.18449897763513001</c:v>
                </c:pt>
                <c:pt idx="126">
                  <c:v>0.104902674642</c:v>
                </c:pt>
                <c:pt idx="127">
                  <c:v>8.2949657679059999E-2</c:v>
                </c:pt>
                <c:pt idx="128">
                  <c:v>6.8382134447250997E-2</c:v>
                </c:pt>
                <c:pt idx="129">
                  <c:v>0.13132665117795</c:v>
                </c:pt>
                <c:pt idx="130">
                  <c:v>0.10560422532473999</c:v>
                </c:pt>
                <c:pt idx="131">
                  <c:v>8.8105553985746002E-2</c:v>
                </c:pt>
                <c:pt idx="132">
                  <c:v>0.13507302500012</c:v>
                </c:pt>
                <c:pt idx="133">
                  <c:v>0.12320788139765999</c:v>
                </c:pt>
                <c:pt idx="134">
                  <c:v>0.13796347631497999</c:v>
                </c:pt>
                <c:pt idx="135">
                  <c:v>7.6821540243643002E-2</c:v>
                </c:pt>
                <c:pt idx="136">
                  <c:v>8.9213015930817999E-2</c:v>
                </c:pt>
                <c:pt idx="137">
                  <c:v>9.7973268668633998E-2</c:v>
                </c:pt>
                <c:pt idx="138">
                  <c:v>0.10617698184205999</c:v>
                </c:pt>
                <c:pt idx="139">
                  <c:v>0.10692298057761</c:v>
                </c:pt>
                <c:pt idx="140">
                  <c:v>0.10501878966038999</c:v>
                </c:pt>
                <c:pt idx="141">
                  <c:v>6.6629461972855006E-2</c:v>
                </c:pt>
                <c:pt idx="142">
                  <c:v>9.968230862494E-2</c:v>
                </c:pt>
                <c:pt idx="143">
                  <c:v>0.13555809084581</c:v>
                </c:pt>
                <c:pt idx="144">
                  <c:v>0.11864901964951</c:v>
                </c:pt>
                <c:pt idx="145">
                  <c:v>9.5947382780759996E-2</c:v>
                </c:pt>
                <c:pt idx="146">
                  <c:v>9.2081417940565E-2</c:v>
                </c:pt>
                <c:pt idx="147">
                  <c:v>6.4145499334647998E-2</c:v>
                </c:pt>
                <c:pt idx="148">
                  <c:v>9.1375430956888007E-2</c:v>
                </c:pt>
                <c:pt idx="149">
                  <c:v>6.7253159775582994E-2</c:v>
                </c:pt>
                <c:pt idx="150">
                  <c:v>8.1323146786989001E-2</c:v>
                </c:pt>
                <c:pt idx="151">
                  <c:v>0.12897035490496001</c:v>
                </c:pt>
                <c:pt idx="152">
                  <c:v>8.1724464199704999E-2</c:v>
                </c:pt>
                <c:pt idx="153">
                  <c:v>9.6365226112168995E-2</c:v>
                </c:pt>
                <c:pt idx="154">
                  <c:v>9.1170056744384997E-2</c:v>
                </c:pt>
                <c:pt idx="155">
                  <c:v>8.6822575546689998E-2</c:v>
                </c:pt>
                <c:pt idx="156">
                  <c:v>0.10785646376615</c:v>
                </c:pt>
                <c:pt idx="157">
                  <c:v>5.7899927827302002E-2</c:v>
                </c:pt>
                <c:pt idx="158">
                  <c:v>5.8046949867564E-2</c:v>
                </c:pt>
                <c:pt idx="159">
                  <c:v>6.9896092697333004E-2</c:v>
                </c:pt>
                <c:pt idx="160">
                  <c:v>7.9759930301322002E-2</c:v>
                </c:pt>
                <c:pt idx="161">
                  <c:v>7.8997882899221994E-2</c:v>
                </c:pt>
                <c:pt idx="162">
                  <c:v>7.7044396535116993E-2</c:v>
                </c:pt>
                <c:pt idx="163">
                  <c:v>6.4167278281628007E-2</c:v>
                </c:pt>
                <c:pt idx="164">
                  <c:v>9.5213661174536002E-2</c:v>
                </c:pt>
                <c:pt idx="165">
                  <c:v>7.3975799899568997E-2</c:v>
                </c:pt>
                <c:pt idx="166">
                  <c:v>6.8372843246227E-2</c:v>
                </c:pt>
                <c:pt idx="167">
                  <c:v>8.3246103838322996E-2</c:v>
                </c:pt>
                <c:pt idx="168">
                  <c:v>0.12011047007908</c:v>
                </c:pt>
                <c:pt idx="169">
                  <c:v>6.4015511408324996E-2</c:v>
                </c:pt>
                <c:pt idx="170">
                  <c:v>6.4156600776222997E-2</c:v>
                </c:pt>
                <c:pt idx="171">
                  <c:v>9.1139750050891005E-2</c:v>
                </c:pt>
                <c:pt idx="172">
                  <c:v>8.4481065734746993E-2</c:v>
                </c:pt>
                <c:pt idx="173">
                  <c:v>7.5261638891057997E-2</c:v>
                </c:pt>
                <c:pt idx="174">
                  <c:v>7.6003067760190002E-2</c:v>
                </c:pt>
                <c:pt idx="175">
                  <c:v>0.10747958901519</c:v>
                </c:pt>
                <c:pt idx="176">
                  <c:v>6.2026649790129E-2</c:v>
                </c:pt>
                <c:pt idx="177">
                  <c:v>5.8424158637872002E-2</c:v>
                </c:pt>
                <c:pt idx="178">
                  <c:v>0.12971495416303</c:v>
                </c:pt>
                <c:pt idx="179">
                  <c:v>9.6187034057481996E-2</c:v>
                </c:pt>
                <c:pt idx="180">
                  <c:v>9.8918853401354007E-2</c:v>
                </c:pt>
                <c:pt idx="181">
                  <c:v>0.16727015906080001</c:v>
                </c:pt>
                <c:pt idx="182">
                  <c:v>0.13599456589139999</c:v>
                </c:pt>
                <c:pt idx="183">
                  <c:v>6.1391958408127001E-2</c:v>
                </c:pt>
                <c:pt idx="184">
                  <c:v>5.7029783495320001E-2</c:v>
                </c:pt>
                <c:pt idx="185">
                  <c:v>8.0066825921823001E-2</c:v>
                </c:pt>
                <c:pt idx="186">
                  <c:v>8.5405584019933006E-2</c:v>
                </c:pt>
                <c:pt idx="187">
                  <c:v>6.6951283332105996E-2</c:v>
                </c:pt>
                <c:pt idx="188">
                  <c:v>7.4601155010095996E-2</c:v>
                </c:pt>
                <c:pt idx="189">
                  <c:v>0.10610090906639</c:v>
                </c:pt>
                <c:pt idx="190">
                  <c:v>9.0357500476197006E-2</c:v>
                </c:pt>
                <c:pt idx="191">
                  <c:v>8.9038020384819005E-2</c:v>
                </c:pt>
                <c:pt idx="192">
                  <c:v>8.8226966210949997E-2</c:v>
                </c:pt>
                <c:pt idx="193">
                  <c:v>6.2410188673729002E-2</c:v>
                </c:pt>
                <c:pt idx="194">
                  <c:v>0.10149572564801999</c:v>
                </c:pt>
                <c:pt idx="195">
                  <c:v>8.9555410422730006E-2</c:v>
                </c:pt>
                <c:pt idx="196">
                  <c:v>0.12380920606041999</c:v>
                </c:pt>
                <c:pt idx="197">
                  <c:v>7.0342415167649996E-2</c:v>
                </c:pt>
                <c:pt idx="198">
                  <c:v>9.6754201521962999E-2</c:v>
                </c:pt>
                <c:pt idx="199">
                  <c:v>8.7274982578696994E-2</c:v>
                </c:pt>
                <c:pt idx="200">
                  <c:v>7.3053513638139E-2</c:v>
                </c:pt>
                <c:pt idx="201">
                  <c:v>8.8404601629755997E-2</c:v>
                </c:pt>
                <c:pt idx="202">
                  <c:v>0.11627271634484</c:v>
                </c:pt>
                <c:pt idx="203">
                  <c:v>9.8818613032335995E-2</c:v>
                </c:pt>
                <c:pt idx="204">
                  <c:v>0.13983939311799001</c:v>
                </c:pt>
                <c:pt idx="205">
                  <c:v>6.0936709841552E-2</c:v>
                </c:pt>
                <c:pt idx="206">
                  <c:v>9.6947181023198006E-2</c:v>
                </c:pt>
                <c:pt idx="207">
                  <c:v>0.12830680721002</c:v>
                </c:pt>
                <c:pt idx="208">
                  <c:v>0.13979803822805001</c:v>
                </c:pt>
                <c:pt idx="209">
                  <c:v>0.10413701199248</c:v>
                </c:pt>
                <c:pt idx="210">
                  <c:v>9.8262278632578998E-2</c:v>
                </c:pt>
                <c:pt idx="211">
                  <c:v>0.11830940113614</c:v>
                </c:pt>
                <c:pt idx="212">
                  <c:v>0.19426663657064</c:v>
                </c:pt>
                <c:pt idx="213">
                  <c:v>0.26215029514566002</c:v>
                </c:pt>
                <c:pt idx="214">
                  <c:v>1.2254666364168001</c:v>
                </c:pt>
                <c:pt idx="215">
                  <c:v>0.18702798066743001</c:v>
                </c:pt>
                <c:pt idx="216">
                  <c:v>0.17565820103777</c:v>
                </c:pt>
                <c:pt idx="217">
                  <c:v>0.35252240179567002</c:v>
                </c:pt>
                <c:pt idx="218">
                  <c:v>0.19674830435247001</c:v>
                </c:pt>
                <c:pt idx="219">
                  <c:v>0.13141595000897</c:v>
                </c:pt>
                <c:pt idx="220">
                  <c:v>0.16451638073444999</c:v>
                </c:pt>
                <c:pt idx="221">
                  <c:v>0.18839981312320001</c:v>
                </c:pt>
                <c:pt idx="222">
                  <c:v>0.31698379404678001</c:v>
                </c:pt>
                <c:pt idx="223">
                  <c:v>0.15895094040650001</c:v>
                </c:pt>
                <c:pt idx="224">
                  <c:v>0.21676746658740001</c:v>
                </c:pt>
                <c:pt idx="225">
                  <c:v>0.1052951825204</c:v>
                </c:pt>
                <c:pt idx="226">
                  <c:v>0.13211975582728</c:v>
                </c:pt>
                <c:pt idx="227">
                  <c:v>0.13891258832159001</c:v>
                </c:pt>
                <c:pt idx="228">
                  <c:v>0.16171671320957001</c:v>
                </c:pt>
                <c:pt idx="229">
                  <c:v>0.15579494686122999</c:v>
                </c:pt>
                <c:pt idx="230">
                  <c:v>0.12594084548855</c:v>
                </c:pt>
                <c:pt idx="231">
                  <c:v>0.13091881612485001</c:v>
                </c:pt>
                <c:pt idx="232">
                  <c:v>8.666554060968E-2</c:v>
                </c:pt>
                <c:pt idx="233">
                  <c:v>0.12969749947029999</c:v>
                </c:pt>
                <c:pt idx="234">
                  <c:v>9.0551858762962997E-2</c:v>
                </c:pt>
                <c:pt idx="235">
                  <c:v>0.13104429828166</c:v>
                </c:pt>
                <c:pt idx="236">
                  <c:v>9.7407480334014002E-2</c:v>
                </c:pt>
                <c:pt idx="237">
                  <c:v>0.11737412916876</c:v>
                </c:pt>
                <c:pt idx="238">
                  <c:v>0.1493845462975</c:v>
                </c:pt>
                <c:pt idx="239">
                  <c:v>0.11632177883092</c:v>
                </c:pt>
                <c:pt idx="240">
                  <c:v>8.9530305252288001E-2</c:v>
                </c:pt>
                <c:pt idx="241">
                  <c:v>8.1987729277447005E-2</c:v>
                </c:pt>
                <c:pt idx="242">
                  <c:v>0.31265752504214001</c:v>
                </c:pt>
                <c:pt idx="243">
                  <c:v>0.14425273512198999</c:v>
                </c:pt>
                <c:pt idx="244">
                  <c:v>0.14879777608517</c:v>
                </c:pt>
                <c:pt idx="245">
                  <c:v>0.11232784240254</c:v>
                </c:pt>
                <c:pt idx="246">
                  <c:v>9.2944447073975006E-2</c:v>
                </c:pt>
                <c:pt idx="247">
                  <c:v>0.10118469239026</c:v>
                </c:pt>
                <c:pt idx="248">
                  <c:v>6.9463928781936995E-2</c:v>
                </c:pt>
                <c:pt idx="249">
                  <c:v>8.1914534008528994E-2</c:v>
                </c:pt>
                <c:pt idx="250">
                  <c:v>0.13858376761916</c:v>
                </c:pt>
                <c:pt idx="251">
                  <c:v>0.15922521649848001</c:v>
                </c:pt>
                <c:pt idx="252">
                  <c:v>0.10725246895628</c:v>
                </c:pt>
                <c:pt idx="253">
                  <c:v>8.9849223956616001E-2</c:v>
                </c:pt>
                <c:pt idx="254">
                  <c:v>0.13628243342155</c:v>
                </c:pt>
                <c:pt idx="255">
                  <c:v>0.15639972378900999</c:v>
                </c:pt>
                <c:pt idx="256">
                  <c:v>0.11995067968245</c:v>
                </c:pt>
                <c:pt idx="257">
                  <c:v>0.19511179168503001</c:v>
                </c:pt>
                <c:pt idx="258">
                  <c:v>0.13069803046798001</c:v>
                </c:pt>
                <c:pt idx="259">
                  <c:v>9.4241300866703001E-2</c:v>
                </c:pt>
                <c:pt idx="260">
                  <c:v>8.0471555953702006E-2</c:v>
                </c:pt>
                <c:pt idx="261">
                  <c:v>0.15797558336791001</c:v>
                </c:pt>
                <c:pt idx="262">
                  <c:v>9.6269616165724006E-2</c:v>
                </c:pt>
                <c:pt idx="263">
                  <c:v>0.11694267188646</c:v>
                </c:pt>
                <c:pt idx="264">
                  <c:v>0.19274193262466999</c:v>
                </c:pt>
                <c:pt idx="265">
                  <c:v>0.17487189439093001</c:v>
                </c:pt>
                <c:pt idx="266">
                  <c:v>0.16083617162222</c:v>
                </c:pt>
                <c:pt idx="267">
                  <c:v>0.18779916653039999</c:v>
                </c:pt>
                <c:pt idx="268">
                  <c:v>0.14964002852875</c:v>
                </c:pt>
                <c:pt idx="269">
                  <c:v>0.16463001098874999</c:v>
                </c:pt>
                <c:pt idx="270">
                  <c:v>0.176838863919</c:v>
                </c:pt>
                <c:pt idx="271">
                  <c:v>0.13093022809676</c:v>
                </c:pt>
                <c:pt idx="272">
                  <c:v>0.22055669384500001</c:v>
                </c:pt>
                <c:pt idx="273">
                  <c:v>0.13715316747962999</c:v>
                </c:pt>
                <c:pt idx="274">
                  <c:v>0.14227168977356999</c:v>
                </c:pt>
                <c:pt idx="275">
                  <c:v>0.18892412598617001</c:v>
                </c:pt>
                <c:pt idx="276">
                  <c:v>0.1330258292797</c:v>
                </c:pt>
                <c:pt idx="277">
                  <c:v>9.2642448130002997E-2</c:v>
                </c:pt>
                <c:pt idx="278">
                  <c:v>0.16802672614191999</c:v>
                </c:pt>
                <c:pt idx="279">
                  <c:v>0.11540087053155999</c:v>
                </c:pt>
                <c:pt idx="280">
                  <c:v>0.15007321011554001</c:v>
                </c:pt>
                <c:pt idx="281">
                  <c:v>7.1730482563997E-2</c:v>
                </c:pt>
                <c:pt idx="282">
                  <c:v>0.1138155583275</c:v>
                </c:pt>
                <c:pt idx="283">
                  <c:v>0.12304190110851</c:v>
                </c:pt>
                <c:pt idx="284">
                  <c:v>0.12144417622148999</c:v>
                </c:pt>
                <c:pt idx="285">
                  <c:v>0.20508283906305</c:v>
                </c:pt>
                <c:pt idx="286">
                  <c:v>0.11287198837013</c:v>
                </c:pt>
                <c:pt idx="287">
                  <c:v>0.14091597663537</c:v>
                </c:pt>
                <c:pt idx="288">
                  <c:v>8.7421261964647001E-2</c:v>
                </c:pt>
                <c:pt idx="289">
                  <c:v>0.10472105887496</c:v>
                </c:pt>
                <c:pt idx="290">
                  <c:v>0.12064004040182</c:v>
                </c:pt>
                <c:pt idx="291">
                  <c:v>0.104617431759</c:v>
                </c:pt>
                <c:pt idx="292">
                  <c:v>0.14774826024601001</c:v>
                </c:pt>
                <c:pt idx="293">
                  <c:v>9.8008748697229003E-2</c:v>
                </c:pt>
                <c:pt idx="294">
                  <c:v>0.11317780432582999</c:v>
                </c:pt>
                <c:pt idx="295">
                  <c:v>0.12444747025730001</c:v>
                </c:pt>
                <c:pt idx="296">
                  <c:v>9.9797979797979997E-2</c:v>
                </c:pt>
                <c:pt idx="297">
                  <c:v>0.15042021018717999</c:v>
                </c:pt>
                <c:pt idx="298">
                  <c:v>0.13233831463505</c:v>
                </c:pt>
                <c:pt idx="299">
                  <c:v>0.15715572146991999</c:v>
                </c:pt>
                <c:pt idx="300">
                  <c:v>0.12953919481483001</c:v>
                </c:pt>
                <c:pt idx="301">
                  <c:v>0.14464457581241</c:v>
                </c:pt>
                <c:pt idx="302">
                  <c:v>0.1482075788161</c:v>
                </c:pt>
                <c:pt idx="303">
                  <c:v>8.8812703493185E-2</c:v>
                </c:pt>
                <c:pt idx="304">
                  <c:v>9.4790558732917002E-2</c:v>
                </c:pt>
                <c:pt idx="305">
                  <c:v>0.10701582389147</c:v>
                </c:pt>
                <c:pt idx="306">
                  <c:v>0.10774325664225</c:v>
                </c:pt>
                <c:pt idx="307">
                  <c:v>0.36394897535580001</c:v>
                </c:pt>
                <c:pt idx="308">
                  <c:v>0.26832278974612001</c:v>
                </c:pt>
                <c:pt idx="309">
                  <c:v>0.20571159244739001</c:v>
                </c:pt>
                <c:pt idx="310">
                  <c:v>0.11338406271812</c:v>
                </c:pt>
                <c:pt idx="311">
                  <c:v>0.13796577526755999</c:v>
                </c:pt>
                <c:pt idx="312">
                  <c:v>9.7831065787758006E-2</c:v>
                </c:pt>
                <c:pt idx="313">
                  <c:v>0.11818157565386</c:v>
                </c:pt>
                <c:pt idx="314">
                  <c:v>0.12709280979182999</c:v>
                </c:pt>
                <c:pt idx="315">
                  <c:v>0.12210600889631</c:v>
                </c:pt>
                <c:pt idx="316">
                  <c:v>0.16277644812934</c:v>
                </c:pt>
                <c:pt idx="317">
                  <c:v>0.15861984513919999</c:v>
                </c:pt>
                <c:pt idx="318">
                  <c:v>0.11466341683919</c:v>
                </c:pt>
                <c:pt idx="319">
                  <c:v>0.17477137189812</c:v>
                </c:pt>
                <c:pt idx="320">
                  <c:v>0.20955268298289001</c:v>
                </c:pt>
                <c:pt idx="321">
                  <c:v>0.17230165559402</c:v>
                </c:pt>
                <c:pt idx="322">
                  <c:v>0.16703802359931</c:v>
                </c:pt>
                <c:pt idx="323">
                  <c:v>0.17853711207218001</c:v>
                </c:pt>
                <c:pt idx="324">
                  <c:v>0.41265585981949998</c:v>
                </c:pt>
                <c:pt idx="325">
                  <c:v>0.12847975982455001</c:v>
                </c:pt>
                <c:pt idx="326">
                  <c:v>0.19908795972932</c:v>
                </c:pt>
                <c:pt idx="327">
                  <c:v>0.16020185604824</c:v>
                </c:pt>
                <c:pt idx="328">
                  <c:v>0.16866286693322999</c:v>
                </c:pt>
                <c:pt idx="329">
                  <c:v>0.14767576539930999</c:v>
                </c:pt>
                <c:pt idx="330">
                  <c:v>0.15482265617377</c:v>
                </c:pt>
                <c:pt idx="331">
                  <c:v>0.11898325548484</c:v>
                </c:pt>
                <c:pt idx="332">
                  <c:v>0.1552520469167</c:v>
                </c:pt>
                <c:pt idx="333">
                  <c:v>0.12272523969477001</c:v>
                </c:pt>
                <c:pt idx="334">
                  <c:v>0.38102789412740001</c:v>
                </c:pt>
                <c:pt idx="335">
                  <c:v>0.21968820821382001</c:v>
                </c:pt>
                <c:pt idx="336">
                  <c:v>0.15093099269084001</c:v>
                </c:pt>
                <c:pt idx="337">
                  <c:v>0.25684793793269001</c:v>
                </c:pt>
                <c:pt idx="338">
                  <c:v>0.15801448485448</c:v>
                </c:pt>
                <c:pt idx="339">
                  <c:v>0.14690962932330001</c:v>
                </c:pt>
                <c:pt idx="340">
                  <c:v>0.28912153938157997</c:v>
                </c:pt>
                <c:pt idx="341">
                  <c:v>0.1816850090206</c:v>
                </c:pt>
                <c:pt idx="342">
                  <c:v>0.12672117713764</c:v>
                </c:pt>
                <c:pt idx="343">
                  <c:v>0.23796313493198001</c:v>
                </c:pt>
                <c:pt idx="344">
                  <c:v>0.20044316250398</c:v>
                </c:pt>
                <c:pt idx="345">
                  <c:v>0.17384968685784</c:v>
                </c:pt>
                <c:pt idx="346">
                  <c:v>0.13188976603182001</c:v>
                </c:pt>
                <c:pt idx="347">
                  <c:v>0.27310197706493999</c:v>
                </c:pt>
                <c:pt idx="348">
                  <c:v>0.30081901573148001</c:v>
                </c:pt>
                <c:pt idx="349">
                  <c:v>0.10486367991973999</c:v>
                </c:pt>
                <c:pt idx="350">
                  <c:v>0.13667496523278</c:v>
                </c:pt>
                <c:pt idx="351">
                  <c:v>0.11577564594226</c:v>
                </c:pt>
                <c:pt idx="352">
                  <c:v>0.13238780717192</c:v>
                </c:pt>
                <c:pt idx="353">
                  <c:v>0.19557221461968</c:v>
                </c:pt>
                <c:pt idx="354">
                  <c:v>9.7825927229546E-2</c:v>
                </c:pt>
                <c:pt idx="355">
                  <c:v>0.13487842172792999</c:v>
                </c:pt>
                <c:pt idx="356">
                  <c:v>0.13472141685746</c:v>
                </c:pt>
                <c:pt idx="357">
                  <c:v>0.21606362212499</c:v>
                </c:pt>
                <c:pt idx="358">
                  <c:v>0.13384208674799</c:v>
                </c:pt>
                <c:pt idx="359">
                  <c:v>0.19941428235163999</c:v>
                </c:pt>
                <c:pt idx="360">
                  <c:v>0.13477583186308001</c:v>
                </c:pt>
                <c:pt idx="361">
                  <c:v>0.21241161836174999</c:v>
                </c:pt>
                <c:pt idx="362">
                  <c:v>0.18959500010172001</c:v>
                </c:pt>
                <c:pt idx="363">
                  <c:v>0.26564954162926002</c:v>
                </c:pt>
                <c:pt idx="364">
                  <c:v>0.16863829567638</c:v>
                </c:pt>
                <c:pt idx="365">
                  <c:v>0.24151944418108001</c:v>
                </c:pt>
                <c:pt idx="366">
                  <c:v>0.30868961635337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A5-402C-85EA-037ABF08F0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6.8665238678504006E-2</c:v>
                </c:pt>
                <c:pt idx="1">
                  <c:v>0.10097839156117</c:v>
                </c:pt>
                <c:pt idx="2">
                  <c:v>7.0915543598247005E-2</c:v>
                </c:pt>
                <c:pt idx="3">
                  <c:v>9.4997164089806005E-2</c:v>
                </c:pt>
                <c:pt idx="4">
                  <c:v>0.11662986096101</c:v>
                </c:pt>
                <c:pt idx="5">
                  <c:v>0.24525528856064999</c:v>
                </c:pt>
                <c:pt idx="6">
                  <c:v>0.21063416223013001</c:v>
                </c:pt>
                <c:pt idx="7">
                  <c:v>0.15590387072253001</c:v>
                </c:pt>
                <c:pt idx="8">
                  <c:v>0.18488228402151</c:v>
                </c:pt>
                <c:pt idx="9">
                  <c:v>0.21526209301071</c:v>
                </c:pt>
                <c:pt idx="10">
                  <c:v>0.12059569946472</c:v>
                </c:pt>
                <c:pt idx="11">
                  <c:v>0.16331454758309999</c:v>
                </c:pt>
                <c:pt idx="12">
                  <c:v>0.13681601962045001</c:v>
                </c:pt>
                <c:pt idx="13">
                  <c:v>7.3250158268878998E-2</c:v>
                </c:pt>
                <c:pt idx="14">
                  <c:v>0.14700306285504999</c:v>
                </c:pt>
                <c:pt idx="15">
                  <c:v>0.14242022949277</c:v>
                </c:pt>
                <c:pt idx="16">
                  <c:v>0.10164319827905</c:v>
                </c:pt>
                <c:pt idx="17">
                  <c:v>8.8983065546259996E-2</c:v>
                </c:pt>
                <c:pt idx="18">
                  <c:v>0.15542663054933001</c:v>
                </c:pt>
                <c:pt idx="19">
                  <c:v>0.10235404939617</c:v>
                </c:pt>
                <c:pt idx="20">
                  <c:v>0.11880472872477001</c:v>
                </c:pt>
                <c:pt idx="21">
                  <c:v>0.10198232740389999</c:v>
                </c:pt>
                <c:pt idx="22">
                  <c:v>8.9745196523305995E-2</c:v>
                </c:pt>
                <c:pt idx="23">
                  <c:v>8.8663483770544005E-2</c:v>
                </c:pt>
                <c:pt idx="24">
                  <c:v>0.10288507490005</c:v>
                </c:pt>
                <c:pt idx="25">
                  <c:v>7.8616681463721999E-2</c:v>
                </c:pt>
                <c:pt idx="26">
                  <c:v>8.6348869934790004E-2</c:v>
                </c:pt>
                <c:pt idx="27">
                  <c:v>8.1774574555271998E-2</c:v>
                </c:pt>
                <c:pt idx="28">
                  <c:v>0.10312702284048</c:v>
                </c:pt>
                <c:pt idx="29">
                  <c:v>0.17489090783146</c:v>
                </c:pt>
                <c:pt idx="30">
                  <c:v>0.12406847062584</c:v>
                </c:pt>
                <c:pt idx="31">
                  <c:v>0.19966051534452001</c:v>
                </c:pt>
                <c:pt idx="32">
                  <c:v>0.16006755555276</c:v>
                </c:pt>
                <c:pt idx="33">
                  <c:v>0.14397404012317999</c:v>
                </c:pt>
                <c:pt idx="34">
                  <c:v>0.14667786344306999</c:v>
                </c:pt>
                <c:pt idx="35">
                  <c:v>9.7927213210064007E-2</c:v>
                </c:pt>
                <c:pt idx="36">
                  <c:v>0.16088023166216001</c:v>
                </c:pt>
                <c:pt idx="37">
                  <c:v>0.10753186623319</c:v>
                </c:pt>
                <c:pt idx="38">
                  <c:v>0.12419944128427</c:v>
                </c:pt>
                <c:pt idx="39">
                  <c:v>0.16887910859051</c:v>
                </c:pt>
                <c:pt idx="40">
                  <c:v>0.18529044807980999</c:v>
                </c:pt>
                <c:pt idx="41">
                  <c:v>0.21139719082006</c:v>
                </c:pt>
                <c:pt idx="42">
                  <c:v>0.13625864267665</c:v>
                </c:pt>
                <c:pt idx="43">
                  <c:v>0.17823883582944999</c:v>
                </c:pt>
                <c:pt idx="44">
                  <c:v>0.10131891731753</c:v>
                </c:pt>
                <c:pt idx="45">
                  <c:v>0.22160215738097999</c:v>
                </c:pt>
                <c:pt idx="46">
                  <c:v>0.2263566315584</c:v>
                </c:pt>
                <c:pt idx="47">
                  <c:v>0.19599203548113001</c:v>
                </c:pt>
                <c:pt idx="48">
                  <c:v>0.22933226664881001</c:v>
                </c:pt>
                <c:pt idx="49">
                  <c:v>0.13925093172149999</c:v>
                </c:pt>
                <c:pt idx="50">
                  <c:v>0.22296591705468999</c:v>
                </c:pt>
                <c:pt idx="51">
                  <c:v>0.12612318187773</c:v>
                </c:pt>
                <c:pt idx="52">
                  <c:v>0.10517242744985</c:v>
                </c:pt>
                <c:pt idx="53">
                  <c:v>0.12826497034482001</c:v>
                </c:pt>
                <c:pt idx="54">
                  <c:v>0.15966000972534999</c:v>
                </c:pt>
                <c:pt idx="55">
                  <c:v>0.22868774517209001</c:v>
                </c:pt>
                <c:pt idx="56">
                  <c:v>0.19695901272864</c:v>
                </c:pt>
                <c:pt idx="57">
                  <c:v>0.15614001384689999</c:v>
                </c:pt>
                <c:pt idx="58">
                  <c:v>0.10502846356844001</c:v>
                </c:pt>
                <c:pt idx="59">
                  <c:v>0.13979330620420999</c:v>
                </c:pt>
                <c:pt idx="60">
                  <c:v>0.16647986523128</c:v>
                </c:pt>
                <c:pt idx="61">
                  <c:v>0.14675690024664001</c:v>
                </c:pt>
                <c:pt idx="62">
                  <c:v>0.11229979354713</c:v>
                </c:pt>
                <c:pt idx="63">
                  <c:v>0.13052739174203001</c:v>
                </c:pt>
                <c:pt idx="64">
                  <c:v>0.15270464823620999</c:v>
                </c:pt>
                <c:pt idx="65">
                  <c:v>0.11190032074691</c:v>
                </c:pt>
                <c:pt idx="66">
                  <c:v>0.21829503256071001</c:v>
                </c:pt>
                <c:pt idx="67">
                  <c:v>0.16243098827491001</c:v>
                </c:pt>
                <c:pt idx="68">
                  <c:v>0.19499408455784001</c:v>
                </c:pt>
                <c:pt idx="69">
                  <c:v>0.18201916941103</c:v>
                </c:pt>
                <c:pt idx="70">
                  <c:v>0.23340899821425001</c:v>
                </c:pt>
                <c:pt idx="71">
                  <c:v>0.15643829221135999</c:v>
                </c:pt>
                <c:pt idx="72">
                  <c:v>0.12973092905471001</c:v>
                </c:pt>
                <c:pt idx="73">
                  <c:v>0.13752130671709001</c:v>
                </c:pt>
                <c:pt idx="74">
                  <c:v>0.11347393438299</c:v>
                </c:pt>
                <c:pt idx="75">
                  <c:v>0.12029216375484</c:v>
                </c:pt>
                <c:pt idx="76">
                  <c:v>0.14280787574736001</c:v>
                </c:pt>
                <c:pt idx="77">
                  <c:v>0.11382840731087999</c:v>
                </c:pt>
                <c:pt idx="78">
                  <c:v>0.10224653287548</c:v>
                </c:pt>
                <c:pt idx="79">
                  <c:v>0.12800321364994999</c:v>
                </c:pt>
                <c:pt idx="80">
                  <c:v>0.36498066003148999</c:v>
                </c:pt>
                <c:pt idx="81">
                  <c:v>0.15192630266570001</c:v>
                </c:pt>
                <c:pt idx="82">
                  <c:v>0.20927084048624001</c:v>
                </c:pt>
                <c:pt idx="83">
                  <c:v>0.21051931055441001</c:v>
                </c:pt>
                <c:pt idx="84">
                  <c:v>0.16595268918739001</c:v>
                </c:pt>
                <c:pt idx="85">
                  <c:v>0.20518177391372999</c:v>
                </c:pt>
                <c:pt idx="86">
                  <c:v>0.26392000187186998</c:v>
                </c:pt>
                <c:pt idx="87">
                  <c:v>0.24570329785327</c:v>
                </c:pt>
                <c:pt idx="88">
                  <c:v>0.20468419435285001</c:v>
                </c:pt>
                <c:pt idx="89">
                  <c:v>0.13690608634132001</c:v>
                </c:pt>
                <c:pt idx="90">
                  <c:v>0.15257704934266</c:v>
                </c:pt>
                <c:pt idx="91">
                  <c:v>0.12000329445404</c:v>
                </c:pt>
                <c:pt idx="92">
                  <c:v>0.24269012828756001</c:v>
                </c:pt>
                <c:pt idx="93">
                  <c:v>0.23570537878930001</c:v>
                </c:pt>
                <c:pt idx="94">
                  <c:v>0.22846302305304</c:v>
                </c:pt>
                <c:pt idx="95">
                  <c:v>0.19769677914500999</c:v>
                </c:pt>
                <c:pt idx="96">
                  <c:v>0.18580841296605999</c:v>
                </c:pt>
                <c:pt idx="97">
                  <c:v>0.15339168829392</c:v>
                </c:pt>
                <c:pt idx="98">
                  <c:v>0.23345991982024</c:v>
                </c:pt>
                <c:pt idx="99">
                  <c:v>0.22969684528007001</c:v>
                </c:pt>
                <c:pt idx="100">
                  <c:v>0.19078763168945001</c:v>
                </c:pt>
                <c:pt idx="101">
                  <c:v>0.24927065432036</c:v>
                </c:pt>
                <c:pt idx="102">
                  <c:v>0.20270284635652</c:v>
                </c:pt>
                <c:pt idx="103">
                  <c:v>0.18940126574315999</c:v>
                </c:pt>
                <c:pt idx="104">
                  <c:v>0.18653292518028</c:v>
                </c:pt>
                <c:pt idx="105">
                  <c:v>0.31469893807569999</c:v>
                </c:pt>
                <c:pt idx="106">
                  <c:v>0.20514008545182999</c:v>
                </c:pt>
                <c:pt idx="107">
                  <c:v>0.1643654239555</c:v>
                </c:pt>
                <c:pt idx="108">
                  <c:v>0.22073962275396999</c:v>
                </c:pt>
                <c:pt idx="109">
                  <c:v>0.21305430030493</c:v>
                </c:pt>
                <c:pt idx="110">
                  <c:v>0.20966286143803001</c:v>
                </c:pt>
                <c:pt idx="111">
                  <c:v>0.21987079802258</c:v>
                </c:pt>
                <c:pt idx="112">
                  <c:v>0.20304986027690999</c:v>
                </c:pt>
                <c:pt idx="113">
                  <c:v>0.23884449056779999</c:v>
                </c:pt>
                <c:pt idx="114">
                  <c:v>0.31865317074355998</c:v>
                </c:pt>
                <c:pt idx="115">
                  <c:v>0.30188263152220002</c:v>
                </c:pt>
                <c:pt idx="116">
                  <c:v>0.31969483337601001</c:v>
                </c:pt>
                <c:pt idx="117">
                  <c:v>0.23727978210631001</c:v>
                </c:pt>
                <c:pt idx="118">
                  <c:v>0.20639820954188001</c:v>
                </c:pt>
                <c:pt idx="119">
                  <c:v>0.24175994850626001</c:v>
                </c:pt>
                <c:pt idx="120">
                  <c:v>0.29577314521172998</c:v>
                </c:pt>
                <c:pt idx="121">
                  <c:v>0.23617936818974999</c:v>
                </c:pt>
                <c:pt idx="122">
                  <c:v>0.33813403832817002</c:v>
                </c:pt>
                <c:pt idx="123">
                  <c:v>0.19533832473886001</c:v>
                </c:pt>
                <c:pt idx="124">
                  <c:v>0.26441075538038999</c:v>
                </c:pt>
                <c:pt idx="125">
                  <c:v>0.43211424352424999</c:v>
                </c:pt>
                <c:pt idx="126">
                  <c:v>0.34326638742339999</c:v>
                </c:pt>
                <c:pt idx="127">
                  <c:v>0.34086775166978001</c:v>
                </c:pt>
                <c:pt idx="128">
                  <c:v>0.27997683902360998</c:v>
                </c:pt>
                <c:pt idx="129">
                  <c:v>0.30710008135243</c:v>
                </c:pt>
                <c:pt idx="130">
                  <c:v>0.34106717942631998</c:v>
                </c:pt>
                <c:pt idx="131">
                  <c:v>0.33398514144522001</c:v>
                </c:pt>
                <c:pt idx="132">
                  <c:v>0.25288503088653003</c:v>
                </c:pt>
                <c:pt idx="133">
                  <c:v>0.37907446093307001</c:v>
                </c:pt>
                <c:pt idx="134">
                  <c:v>0.29595977579374999</c:v>
                </c:pt>
                <c:pt idx="135">
                  <c:v>0.44548831108767001</c:v>
                </c:pt>
                <c:pt idx="136">
                  <c:v>0.48058532539437998</c:v>
                </c:pt>
                <c:pt idx="137">
                  <c:v>0.33481669963527</c:v>
                </c:pt>
                <c:pt idx="138">
                  <c:v>0.27871296819489</c:v>
                </c:pt>
                <c:pt idx="139">
                  <c:v>0.39224503214428003</c:v>
                </c:pt>
                <c:pt idx="140">
                  <c:v>0.41614048986125002</c:v>
                </c:pt>
                <c:pt idx="141">
                  <c:v>0.26677070193683</c:v>
                </c:pt>
                <c:pt idx="142">
                  <c:v>0.37354767410331002</c:v>
                </c:pt>
                <c:pt idx="143">
                  <c:v>0.34710774602214001</c:v>
                </c:pt>
                <c:pt idx="144">
                  <c:v>0.31509815456044998</c:v>
                </c:pt>
                <c:pt idx="145">
                  <c:v>0.33127906185557998</c:v>
                </c:pt>
                <c:pt idx="146">
                  <c:v>0.30803730353665998</c:v>
                </c:pt>
                <c:pt idx="147">
                  <c:v>0.20815939623386001</c:v>
                </c:pt>
                <c:pt idx="148">
                  <c:v>0.25292234137226999</c:v>
                </c:pt>
                <c:pt idx="149">
                  <c:v>0.27446275551274002</c:v>
                </c:pt>
                <c:pt idx="150">
                  <c:v>0.45613788251846998</c:v>
                </c:pt>
                <c:pt idx="151">
                  <c:v>0.33055381951987001</c:v>
                </c:pt>
                <c:pt idx="152">
                  <c:v>0.22422062784423</c:v>
                </c:pt>
                <c:pt idx="153">
                  <c:v>0.26515255544258998</c:v>
                </c:pt>
                <c:pt idx="154">
                  <c:v>0.20386828761732001</c:v>
                </c:pt>
                <c:pt idx="155">
                  <c:v>0.23218394410264001</c:v>
                </c:pt>
                <c:pt idx="156">
                  <c:v>0.29926174445130999</c:v>
                </c:pt>
                <c:pt idx="157">
                  <c:v>0.17449675596719999</c:v>
                </c:pt>
                <c:pt idx="158">
                  <c:v>0.28131891725973002</c:v>
                </c:pt>
                <c:pt idx="159">
                  <c:v>0.24417055351959999</c:v>
                </c:pt>
                <c:pt idx="160">
                  <c:v>0.17331951595622</c:v>
                </c:pt>
                <c:pt idx="161">
                  <c:v>0.31506423520156002</c:v>
                </c:pt>
                <c:pt idx="162">
                  <c:v>0.25296099228864999</c:v>
                </c:pt>
                <c:pt idx="163">
                  <c:v>0.20323349673175001</c:v>
                </c:pt>
                <c:pt idx="164">
                  <c:v>0.29360054609785002</c:v>
                </c:pt>
                <c:pt idx="165">
                  <c:v>0.34951737798062998</c:v>
                </c:pt>
                <c:pt idx="166">
                  <c:v>0.28625725170982003</c:v>
                </c:pt>
                <c:pt idx="167">
                  <c:v>0.21030477876841</c:v>
                </c:pt>
                <c:pt idx="168">
                  <c:v>0.2013917364252</c:v>
                </c:pt>
                <c:pt idx="169">
                  <c:v>0.32233288641034002</c:v>
                </c:pt>
                <c:pt idx="170">
                  <c:v>0.22889605331946999</c:v>
                </c:pt>
                <c:pt idx="171">
                  <c:v>0.26155855133722999</c:v>
                </c:pt>
                <c:pt idx="172">
                  <c:v>0.25409447006378999</c:v>
                </c:pt>
                <c:pt idx="173">
                  <c:v>0.40919507972490998</c:v>
                </c:pt>
                <c:pt idx="174">
                  <c:v>0.30503754460362997</c:v>
                </c:pt>
                <c:pt idx="175">
                  <c:v>0.24475114420300001</c:v>
                </c:pt>
                <c:pt idx="176">
                  <c:v>0.28881671362736999</c:v>
                </c:pt>
                <c:pt idx="177">
                  <c:v>0.31930949805407</c:v>
                </c:pt>
                <c:pt idx="178">
                  <c:v>0.27312021923763002</c:v>
                </c:pt>
                <c:pt idx="179">
                  <c:v>0.74601338393446004</c:v>
                </c:pt>
                <c:pt idx="180">
                  <c:v>0.36605749653002001</c:v>
                </c:pt>
                <c:pt idx="181">
                  <c:v>0.36941735603463999</c:v>
                </c:pt>
                <c:pt idx="182">
                  <c:v>0.22570421352025999</c:v>
                </c:pt>
                <c:pt idx="183">
                  <c:v>0.18203958650777999</c:v>
                </c:pt>
                <c:pt idx="184">
                  <c:v>0.24604890677039001</c:v>
                </c:pt>
                <c:pt idx="185">
                  <c:v>0.31746923038835001</c:v>
                </c:pt>
                <c:pt idx="186">
                  <c:v>0.38132273265014999</c:v>
                </c:pt>
                <c:pt idx="187">
                  <c:v>0.34070163711182</c:v>
                </c:pt>
                <c:pt idx="188">
                  <c:v>0.54845982576667995</c:v>
                </c:pt>
                <c:pt idx="189">
                  <c:v>0.23875991848722999</c:v>
                </c:pt>
                <c:pt idx="190">
                  <c:v>0.25714965199827</c:v>
                </c:pt>
                <c:pt idx="191">
                  <c:v>0.26416163557361999</c:v>
                </c:pt>
                <c:pt idx="192">
                  <c:v>0.14464509283214999</c:v>
                </c:pt>
                <c:pt idx="193">
                  <c:v>0.30108640586327001</c:v>
                </c:pt>
                <c:pt idx="194">
                  <c:v>0.24373247374369</c:v>
                </c:pt>
                <c:pt idx="195">
                  <c:v>0.37532624570335998</c:v>
                </c:pt>
                <c:pt idx="196">
                  <c:v>0.37995753029522999</c:v>
                </c:pt>
                <c:pt idx="197">
                  <c:v>0.27971328088343</c:v>
                </c:pt>
                <c:pt idx="198">
                  <c:v>0.26371043857248999</c:v>
                </c:pt>
                <c:pt idx="199">
                  <c:v>0.23910030950663999</c:v>
                </c:pt>
                <c:pt idx="200">
                  <c:v>0.28393726980827</c:v>
                </c:pt>
                <c:pt idx="201">
                  <c:v>0.25340671954923</c:v>
                </c:pt>
                <c:pt idx="202">
                  <c:v>0.32644128138161999</c:v>
                </c:pt>
                <c:pt idx="203">
                  <c:v>0.36669755190925002</c:v>
                </c:pt>
                <c:pt idx="204">
                  <c:v>0.22937567833709999</c:v>
                </c:pt>
                <c:pt idx="205">
                  <c:v>0.25865763647634998</c:v>
                </c:pt>
                <c:pt idx="206">
                  <c:v>0.37251782438672998</c:v>
                </c:pt>
                <c:pt idx="207">
                  <c:v>0.23237584989405</c:v>
                </c:pt>
                <c:pt idx="208">
                  <c:v>0.1861592024232</c:v>
                </c:pt>
                <c:pt idx="209">
                  <c:v>0.32641637365108001</c:v>
                </c:pt>
                <c:pt idx="210">
                  <c:v>0.40671627491265999</c:v>
                </c:pt>
                <c:pt idx="211">
                  <c:v>0.25503733490142999</c:v>
                </c:pt>
                <c:pt idx="212">
                  <c:v>0.27860952846596998</c:v>
                </c:pt>
                <c:pt idx="213">
                  <c:v>0.18543323385502</c:v>
                </c:pt>
                <c:pt idx="214">
                  <c:v>0.77136404360111999</c:v>
                </c:pt>
                <c:pt idx="215">
                  <c:v>0.31057806354862</c:v>
                </c:pt>
                <c:pt idx="216">
                  <c:v>0.32391099858582001</c:v>
                </c:pt>
                <c:pt idx="217">
                  <c:v>0.90749889736471001</c:v>
                </c:pt>
                <c:pt idx="218">
                  <c:v>0.33779749541270998</c:v>
                </c:pt>
                <c:pt idx="219">
                  <c:v>0.52961678234572995</c:v>
                </c:pt>
                <c:pt idx="220">
                  <c:v>0.30202100780805002</c:v>
                </c:pt>
                <c:pt idx="221">
                  <c:v>0.18609172247312</c:v>
                </c:pt>
                <c:pt idx="222">
                  <c:v>0.24417412442233</c:v>
                </c:pt>
                <c:pt idx="223">
                  <c:v>0.20009165990085001</c:v>
                </c:pt>
                <c:pt idx="224">
                  <c:v>0.32049801763015001</c:v>
                </c:pt>
                <c:pt idx="225">
                  <c:v>0.39493276052354997</c:v>
                </c:pt>
                <c:pt idx="226">
                  <c:v>0.39179206039067999</c:v>
                </c:pt>
                <c:pt idx="227">
                  <c:v>0.36392261405205001</c:v>
                </c:pt>
                <c:pt idx="228">
                  <c:v>0.24871686290957001</c:v>
                </c:pt>
                <c:pt idx="229">
                  <c:v>0.34078475872533998</c:v>
                </c:pt>
                <c:pt idx="230">
                  <c:v>0.26034360795235001</c:v>
                </c:pt>
                <c:pt idx="231">
                  <c:v>0.28574366029082998</c:v>
                </c:pt>
                <c:pt idx="232">
                  <c:v>0.36058723068734999</c:v>
                </c:pt>
                <c:pt idx="233">
                  <c:v>0.25139325095303</c:v>
                </c:pt>
                <c:pt idx="234">
                  <c:v>0.23415045477676</c:v>
                </c:pt>
                <c:pt idx="235">
                  <c:v>0.23883722391442999</c:v>
                </c:pt>
                <c:pt idx="236">
                  <c:v>0.25315210237275998</c:v>
                </c:pt>
                <c:pt idx="237">
                  <c:v>0.316118304126</c:v>
                </c:pt>
                <c:pt idx="238">
                  <c:v>0.34128315041044999</c:v>
                </c:pt>
                <c:pt idx="239">
                  <c:v>0.32628471170369</c:v>
                </c:pt>
                <c:pt idx="240">
                  <c:v>0.63291584206141005</c:v>
                </c:pt>
                <c:pt idx="241">
                  <c:v>0.29033175572204001</c:v>
                </c:pt>
                <c:pt idx="242">
                  <c:v>0.38165298556979999</c:v>
                </c:pt>
                <c:pt idx="243">
                  <c:v>0.67282418513741005</c:v>
                </c:pt>
                <c:pt idx="244">
                  <c:v>0.33970731723558001</c:v>
                </c:pt>
                <c:pt idx="245">
                  <c:v>0.57526488461836001</c:v>
                </c:pt>
                <c:pt idx="246">
                  <c:v>0.2769181885284</c:v>
                </c:pt>
                <c:pt idx="247">
                  <c:v>0.39749371208352002</c:v>
                </c:pt>
                <c:pt idx="248">
                  <c:v>0.29578927791748999</c:v>
                </c:pt>
                <c:pt idx="249">
                  <c:v>0.53053154342415998</c:v>
                </c:pt>
                <c:pt idx="250">
                  <c:v>0.75336263312300999</c:v>
                </c:pt>
                <c:pt idx="251">
                  <c:v>0.36744953974603001</c:v>
                </c:pt>
                <c:pt idx="252">
                  <c:v>0.37175080961640999</c:v>
                </c:pt>
                <c:pt idx="253">
                  <c:v>0.30202214731317001</c:v>
                </c:pt>
                <c:pt idx="254">
                  <c:v>0.55695233708096004</c:v>
                </c:pt>
                <c:pt idx="255">
                  <c:v>0.75692183275323</c:v>
                </c:pt>
                <c:pt idx="256">
                  <c:v>0.39015275034986002</c:v>
                </c:pt>
                <c:pt idx="257">
                  <c:v>0.42281158858932999</c:v>
                </c:pt>
                <c:pt idx="258">
                  <c:v>0.38000160101812003</c:v>
                </c:pt>
                <c:pt idx="259">
                  <c:v>0.41331360014656998</c:v>
                </c:pt>
                <c:pt idx="260">
                  <c:v>0.40989500982214999</c:v>
                </c:pt>
                <c:pt idx="261">
                  <c:v>0.47303075772629999</c:v>
                </c:pt>
                <c:pt idx="262">
                  <c:v>0.50389053470006995</c:v>
                </c:pt>
                <c:pt idx="263">
                  <c:v>0.42077474813171001</c:v>
                </c:pt>
                <c:pt idx="264">
                  <c:v>0.39708821503432001</c:v>
                </c:pt>
                <c:pt idx="265">
                  <c:v>0.3723081433671</c:v>
                </c:pt>
                <c:pt idx="266">
                  <c:v>0.59125164306789002</c:v>
                </c:pt>
                <c:pt idx="267">
                  <c:v>0.34503418682995002</c:v>
                </c:pt>
                <c:pt idx="268">
                  <c:v>0.42805862976529002</c:v>
                </c:pt>
                <c:pt idx="269">
                  <c:v>0.43096023785162002</c:v>
                </c:pt>
                <c:pt idx="270">
                  <c:v>0.29076429043238</c:v>
                </c:pt>
                <c:pt idx="271">
                  <c:v>0.39019059092732</c:v>
                </c:pt>
                <c:pt idx="272">
                  <c:v>0.38968090552918</c:v>
                </c:pt>
                <c:pt idx="273">
                  <c:v>0.49517137772108</c:v>
                </c:pt>
                <c:pt idx="274">
                  <c:v>0.23730553312850999</c:v>
                </c:pt>
                <c:pt idx="275">
                  <c:v>0.29340059769832999</c:v>
                </c:pt>
                <c:pt idx="276">
                  <c:v>0.34037710400645999</c:v>
                </c:pt>
                <c:pt idx="277">
                  <c:v>0.32830955513519</c:v>
                </c:pt>
                <c:pt idx="278">
                  <c:v>0.34170826568661999</c:v>
                </c:pt>
                <c:pt idx="279">
                  <c:v>0.30331414840447002</c:v>
                </c:pt>
                <c:pt idx="280">
                  <c:v>0.51813532730167</c:v>
                </c:pt>
                <c:pt idx="281">
                  <c:v>0.39711099748142997</c:v>
                </c:pt>
                <c:pt idx="282">
                  <c:v>0.25271374729521001</c:v>
                </c:pt>
                <c:pt idx="283">
                  <c:v>0.25396380091488002</c:v>
                </c:pt>
                <c:pt idx="284">
                  <c:v>0.43665305025793</c:v>
                </c:pt>
                <c:pt idx="285">
                  <c:v>0.31425247604149997</c:v>
                </c:pt>
                <c:pt idx="286">
                  <c:v>0.36831584892315999</c:v>
                </c:pt>
                <c:pt idx="287">
                  <c:v>0.30376044218958997</c:v>
                </c:pt>
                <c:pt idx="288">
                  <c:v>0.22680007134610999</c:v>
                </c:pt>
                <c:pt idx="289">
                  <c:v>0.33105792389248001</c:v>
                </c:pt>
                <c:pt idx="290">
                  <c:v>0.25651690063141003</c:v>
                </c:pt>
                <c:pt idx="291">
                  <c:v>0.31254985938192997</c:v>
                </c:pt>
                <c:pt idx="292">
                  <c:v>0.26362460994491999</c:v>
                </c:pt>
                <c:pt idx="293">
                  <c:v>0.29323119939783998</c:v>
                </c:pt>
                <c:pt idx="294">
                  <c:v>0.32733543193388998</c:v>
                </c:pt>
                <c:pt idx="295">
                  <c:v>0.28693438126443999</c:v>
                </c:pt>
                <c:pt idx="296">
                  <c:v>0.24243242336809001</c:v>
                </c:pt>
                <c:pt idx="297">
                  <c:v>0.47256920048715001</c:v>
                </c:pt>
                <c:pt idx="298">
                  <c:v>0.36324288248251002</c:v>
                </c:pt>
                <c:pt idx="299">
                  <c:v>0.31640793407166001</c:v>
                </c:pt>
                <c:pt idx="300">
                  <c:v>0.38713688916861999</c:v>
                </c:pt>
                <c:pt idx="301">
                  <c:v>0.35829935090398002</c:v>
                </c:pt>
                <c:pt idx="302">
                  <c:v>0.23774086733588001</c:v>
                </c:pt>
                <c:pt idx="303">
                  <c:v>0.30775064164123</c:v>
                </c:pt>
                <c:pt idx="304">
                  <c:v>0.24914289938965001</c:v>
                </c:pt>
                <c:pt idx="305">
                  <c:v>0.30045628132391</c:v>
                </c:pt>
                <c:pt idx="306">
                  <c:v>0.32617034126984001</c:v>
                </c:pt>
                <c:pt idx="307">
                  <c:v>0.36404517535085001</c:v>
                </c:pt>
                <c:pt idx="308">
                  <c:v>0.34440444868790998</c:v>
                </c:pt>
                <c:pt idx="309">
                  <c:v>0.2159162672629</c:v>
                </c:pt>
                <c:pt idx="310">
                  <c:v>0.21613853934010999</c:v>
                </c:pt>
                <c:pt idx="311">
                  <c:v>0.27459925255346002</c:v>
                </c:pt>
                <c:pt idx="312">
                  <c:v>0.19471743581515</c:v>
                </c:pt>
                <c:pt idx="313">
                  <c:v>0.24480606548396</c:v>
                </c:pt>
                <c:pt idx="314">
                  <c:v>0.29896775000240999</c:v>
                </c:pt>
                <c:pt idx="315">
                  <c:v>0.50593240122218996</c:v>
                </c:pt>
                <c:pt idx="316">
                  <c:v>0.35528672522410998</c:v>
                </c:pt>
                <c:pt idx="317">
                  <c:v>0.35072206421063001</c:v>
                </c:pt>
                <c:pt idx="318">
                  <c:v>0.37422514223481002</c:v>
                </c:pt>
                <c:pt idx="319">
                  <c:v>0.15611698132105001</c:v>
                </c:pt>
                <c:pt idx="320">
                  <c:v>0.26949908004849998</c:v>
                </c:pt>
                <c:pt idx="321">
                  <c:v>0.37675798833627999</c:v>
                </c:pt>
                <c:pt idx="322">
                  <c:v>0.33624098343550002</c:v>
                </c:pt>
                <c:pt idx="323">
                  <c:v>0.51921113600082003</c:v>
                </c:pt>
                <c:pt idx="324">
                  <c:v>0.34314465849509002</c:v>
                </c:pt>
                <c:pt idx="325">
                  <c:v>0.28704553662350002</c:v>
                </c:pt>
                <c:pt idx="326">
                  <c:v>0.25914327265398002</c:v>
                </c:pt>
                <c:pt idx="327">
                  <c:v>0.4848438960409</c:v>
                </c:pt>
                <c:pt idx="328">
                  <c:v>0.40416962563147002</c:v>
                </c:pt>
                <c:pt idx="329">
                  <c:v>0.47715562343945001</c:v>
                </c:pt>
                <c:pt idx="330">
                  <c:v>0.23232935112732001</c:v>
                </c:pt>
                <c:pt idx="331">
                  <c:v>0.23436275291287001</c:v>
                </c:pt>
                <c:pt idx="332">
                  <c:v>0.26919916131570998</c:v>
                </c:pt>
                <c:pt idx="333">
                  <c:v>0.30288399639017999</c:v>
                </c:pt>
                <c:pt idx="334">
                  <c:v>0.41404453975930999</c:v>
                </c:pt>
                <c:pt idx="335">
                  <c:v>1.1483443591695</c:v>
                </c:pt>
                <c:pt idx="336">
                  <c:v>0.35990170914971997</c:v>
                </c:pt>
                <c:pt idx="337">
                  <c:v>0.36407159500127001</c:v>
                </c:pt>
                <c:pt idx="338">
                  <c:v>0.49111281024807002</c:v>
                </c:pt>
                <c:pt idx="339">
                  <c:v>0.45373197821216998</c:v>
                </c:pt>
                <c:pt idx="340">
                  <c:v>0.34916612886517001</c:v>
                </c:pt>
                <c:pt idx="341">
                  <c:v>0.38373802270281998</c:v>
                </c:pt>
                <c:pt idx="342">
                  <c:v>0.4817977700851</c:v>
                </c:pt>
                <c:pt idx="343">
                  <c:v>0.41276201605355001</c:v>
                </c:pt>
                <c:pt idx="344">
                  <c:v>0.37528774947813998</c:v>
                </c:pt>
                <c:pt idx="345">
                  <c:v>0.34989122180560001</c:v>
                </c:pt>
                <c:pt idx="346">
                  <c:v>0.25428736788324002</c:v>
                </c:pt>
                <c:pt idx="347">
                  <c:v>0.23315855713174999</c:v>
                </c:pt>
                <c:pt idx="348">
                  <c:v>0.29147341725576997</c:v>
                </c:pt>
                <c:pt idx="349">
                  <c:v>0.30930437988657</c:v>
                </c:pt>
                <c:pt idx="350">
                  <c:v>0.36926759419513</c:v>
                </c:pt>
                <c:pt idx="351">
                  <c:v>0.32312369031414001</c:v>
                </c:pt>
                <c:pt idx="352">
                  <c:v>0.32044954832803002</c:v>
                </c:pt>
                <c:pt idx="353">
                  <c:v>0.55325681362512003</c:v>
                </c:pt>
                <c:pt idx="354">
                  <c:v>0.26828124397383002</c:v>
                </c:pt>
                <c:pt idx="355">
                  <c:v>0.36474593852607001</c:v>
                </c:pt>
                <c:pt idx="356">
                  <c:v>0.34602791619040002</c:v>
                </c:pt>
                <c:pt idx="357">
                  <c:v>0.43721101117831002</c:v>
                </c:pt>
                <c:pt idx="358">
                  <c:v>0.30387691965007002</c:v>
                </c:pt>
                <c:pt idx="359">
                  <c:v>0.36791646113231002</c:v>
                </c:pt>
                <c:pt idx="360">
                  <c:v>0.43169084489124998</c:v>
                </c:pt>
                <c:pt idx="361">
                  <c:v>0.45677711279375999</c:v>
                </c:pt>
                <c:pt idx="362">
                  <c:v>0.34310102408783</c:v>
                </c:pt>
                <c:pt idx="363">
                  <c:v>0.37480935684166999</c:v>
                </c:pt>
                <c:pt idx="364">
                  <c:v>0.2850127092659</c:v>
                </c:pt>
                <c:pt idx="365">
                  <c:v>0.36013414084623002</c:v>
                </c:pt>
                <c:pt idx="366">
                  <c:v>1.1364726916182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A5-402C-85EA-037ABF08F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077192"/>
        <c:axId val="238076864"/>
      </c:lineChart>
      <c:dateAx>
        <c:axId val="238077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76864"/>
        <c:crosses val="autoZero"/>
        <c:auto val="1"/>
        <c:lblOffset val="100"/>
        <c:baseTimeUnit val="days"/>
      </c:dateAx>
      <c:valAx>
        <c:axId val="23807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7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8510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671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Frederik Peiniger</dc:creator>
  <cp:lastModifiedBy>Frederik Peiniger</cp:lastModifiedBy>
  <cp:revision>1</cp:revision>
  <dcterms:created xsi:type="dcterms:W3CDTF">2016-11-14T17:10:27Z</dcterms:created>
  <dcterms:modified xsi:type="dcterms:W3CDTF">2016-11-14T17:10:30Z</dcterms:modified>
</cp:coreProperties>
</file>