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0.56004260850979004</c:v>
                </c:pt>
                <c:pt idx="1">
                  <c:v>0.63448585880995001</c:v>
                </c:pt>
                <c:pt idx="2">
                  <c:v>0.50978826192006998</c:v>
                </c:pt>
                <c:pt idx="3">
                  <c:v>0.80287955500357999</c:v>
                </c:pt>
                <c:pt idx="4">
                  <c:v>0.57410052719742999</c:v>
                </c:pt>
                <c:pt idx="5">
                  <c:v>0.64292088990884</c:v>
                </c:pt>
                <c:pt idx="6">
                  <c:v>2.4515286939512002</c:v>
                </c:pt>
                <c:pt idx="7">
                  <c:v>1.0098726636899</c:v>
                </c:pt>
                <c:pt idx="8">
                  <c:v>0.86970909181260003</c:v>
                </c:pt>
                <c:pt idx="9">
                  <c:v>0.72612567981502996</c:v>
                </c:pt>
                <c:pt idx="10">
                  <c:v>0.60672686311232005</c:v>
                </c:pt>
                <c:pt idx="11">
                  <c:v>0.80557810942049002</c:v>
                </c:pt>
                <c:pt idx="12">
                  <c:v>1.0057853132276999</c:v>
                </c:pt>
                <c:pt idx="13">
                  <c:v>0.17645262099996001</c:v>
                </c:pt>
                <c:pt idx="14">
                  <c:v>0.27060569180661997</c:v>
                </c:pt>
                <c:pt idx="15">
                  <c:v>5.0913575997476E-2</c:v>
                </c:pt>
                <c:pt idx="16">
                  <c:v>0.50862376014949995</c:v>
                </c:pt>
                <c:pt idx="17">
                  <c:v>0.48218594516537</c:v>
                </c:pt>
                <c:pt idx="18">
                  <c:v>2.9824722782533999</c:v>
                </c:pt>
                <c:pt idx="19">
                  <c:v>0.67968829706383005</c:v>
                </c:pt>
                <c:pt idx="20">
                  <c:v>0.49589185127919999</c:v>
                </c:pt>
                <c:pt idx="21">
                  <c:v>0.90407122321166999</c:v>
                </c:pt>
                <c:pt idx="22">
                  <c:v>0.59237733145478</c:v>
                </c:pt>
                <c:pt idx="23">
                  <c:v>0.64146543929725997</c:v>
                </c:pt>
                <c:pt idx="24">
                  <c:v>0.69705300535870995</c:v>
                </c:pt>
                <c:pt idx="25">
                  <c:v>0.50330328069415997</c:v>
                </c:pt>
                <c:pt idx="26">
                  <c:v>0.87567641660110995</c:v>
                </c:pt>
                <c:pt idx="27">
                  <c:v>0.56884905712188005</c:v>
                </c:pt>
                <c:pt idx="28">
                  <c:v>0.45933317747880997</c:v>
                </c:pt>
                <c:pt idx="29">
                  <c:v>0.82350569105228999</c:v>
                </c:pt>
                <c:pt idx="30">
                  <c:v>1.5005261486029</c:v>
                </c:pt>
                <c:pt idx="31">
                  <c:v>1.1734001000197001</c:v>
                </c:pt>
                <c:pt idx="32">
                  <c:v>0.67305181183837004</c:v>
                </c:pt>
                <c:pt idx="33">
                  <c:v>0.65795838304808996</c:v>
                </c:pt>
                <c:pt idx="34">
                  <c:v>0.66997696510931004</c:v>
                </c:pt>
                <c:pt idx="35">
                  <c:v>0.45760666908552999</c:v>
                </c:pt>
                <c:pt idx="36">
                  <c:v>0.39952110919091999</c:v>
                </c:pt>
                <c:pt idx="37">
                  <c:v>0.80235415496661999</c:v>
                </c:pt>
                <c:pt idx="38">
                  <c:v>0.93528269974929001</c:v>
                </c:pt>
                <c:pt idx="39">
                  <c:v>0.43130056575234998</c:v>
                </c:pt>
                <c:pt idx="40">
                  <c:v>0.89890620560187995</c:v>
                </c:pt>
                <c:pt idx="41">
                  <c:v>0.59725524760683002</c:v>
                </c:pt>
                <c:pt idx="42">
                  <c:v>1.2863537170388999</c:v>
                </c:pt>
                <c:pt idx="43">
                  <c:v>0.63262343064449</c:v>
                </c:pt>
                <c:pt idx="44">
                  <c:v>0.37064780747171</c:v>
                </c:pt>
                <c:pt idx="45">
                  <c:v>0.72741579447434002</c:v>
                </c:pt>
                <c:pt idx="46">
                  <c:v>0.45244871730157998</c:v>
                </c:pt>
                <c:pt idx="47">
                  <c:v>5.9984898392868002</c:v>
                </c:pt>
                <c:pt idx="48">
                  <c:v>0.57075978156713003</c:v>
                </c:pt>
                <c:pt idx="49">
                  <c:v>1.0607683703734001</c:v>
                </c:pt>
                <c:pt idx="50">
                  <c:v>0.50331225807808</c:v>
                </c:pt>
                <c:pt idx="51">
                  <c:v>0.42451106766739999</c:v>
                </c:pt>
                <c:pt idx="52">
                  <c:v>0.46519290009478997</c:v>
                </c:pt>
                <c:pt idx="53">
                  <c:v>0.51715481964232002</c:v>
                </c:pt>
                <c:pt idx="54">
                  <c:v>2.2768414945978002</c:v>
                </c:pt>
                <c:pt idx="55">
                  <c:v>0.59541015073674997</c:v>
                </c:pt>
                <c:pt idx="56">
                  <c:v>0.69525908102112</c:v>
                </c:pt>
                <c:pt idx="57">
                  <c:v>0.87055006618838005</c:v>
                </c:pt>
                <c:pt idx="58">
                  <c:v>0.73274094513034005</c:v>
                </c:pt>
                <c:pt idx="59">
                  <c:v>0.50901162480336004</c:v>
                </c:pt>
                <c:pt idx="60">
                  <c:v>0.57141740470556002</c:v>
                </c:pt>
                <c:pt idx="61">
                  <c:v>0.34407913476212998</c:v>
                </c:pt>
                <c:pt idx="62">
                  <c:v>0.39333073040937999</c:v>
                </c:pt>
                <c:pt idx="63">
                  <c:v>0.53102231136766997</c:v>
                </c:pt>
                <c:pt idx="64">
                  <c:v>0.61100998118168004</c:v>
                </c:pt>
                <c:pt idx="65">
                  <c:v>0.48379355251814998</c:v>
                </c:pt>
                <c:pt idx="66">
                  <c:v>1.7288997634051</c:v>
                </c:pt>
                <c:pt idx="67">
                  <c:v>0.38288180320117998</c:v>
                </c:pt>
                <c:pt idx="68">
                  <c:v>0.68303443456096002</c:v>
                </c:pt>
                <c:pt idx="69">
                  <c:v>0.66815826604110995</c:v>
                </c:pt>
                <c:pt idx="70">
                  <c:v>0.45508448281230002</c:v>
                </c:pt>
                <c:pt idx="71">
                  <c:v>0.62958338844422002</c:v>
                </c:pt>
                <c:pt idx="72">
                  <c:v>0.41898987747821997</c:v>
                </c:pt>
                <c:pt idx="73">
                  <c:v>0.46174274830764001</c:v>
                </c:pt>
                <c:pt idx="74">
                  <c:v>0.52538731648785997</c:v>
                </c:pt>
                <c:pt idx="75">
                  <c:v>0.33888364135871002</c:v>
                </c:pt>
                <c:pt idx="76">
                  <c:v>0.43883847097102002</c:v>
                </c:pt>
                <c:pt idx="77">
                  <c:v>0.37605038346952002</c:v>
                </c:pt>
                <c:pt idx="78">
                  <c:v>0.54400733728586004</c:v>
                </c:pt>
                <c:pt idx="79">
                  <c:v>0.68532859729791995</c:v>
                </c:pt>
                <c:pt idx="80">
                  <c:v>0.67039887061471004</c:v>
                </c:pt>
                <c:pt idx="81">
                  <c:v>0.44245271568478001</c:v>
                </c:pt>
                <c:pt idx="82">
                  <c:v>0.43317888212730998</c:v>
                </c:pt>
                <c:pt idx="83">
                  <c:v>0.58419184292999005</c:v>
                </c:pt>
                <c:pt idx="84">
                  <c:v>0.72443628070612998</c:v>
                </c:pt>
                <c:pt idx="85">
                  <c:v>0.89440362241497995</c:v>
                </c:pt>
                <c:pt idx="86">
                  <c:v>1.7878936118715001</c:v>
                </c:pt>
                <c:pt idx="87">
                  <c:v>0.98371907993694996</c:v>
                </c:pt>
                <c:pt idx="88">
                  <c:v>0.53901026328011004</c:v>
                </c:pt>
                <c:pt idx="89">
                  <c:v>0.78007858708343003</c:v>
                </c:pt>
                <c:pt idx="90">
                  <c:v>0.73252646136673005</c:v>
                </c:pt>
                <c:pt idx="91">
                  <c:v>0.50834260428306999</c:v>
                </c:pt>
                <c:pt idx="92">
                  <c:v>0.40011754308577002</c:v>
                </c:pt>
                <c:pt idx="93">
                  <c:v>0.58913878011701004</c:v>
                </c:pt>
                <c:pt idx="94">
                  <c:v>1.2151422785466</c:v>
                </c:pt>
                <c:pt idx="95">
                  <c:v>0.79400108719090001</c:v>
                </c:pt>
                <c:pt idx="96">
                  <c:v>0.76798013312457003</c:v>
                </c:pt>
                <c:pt idx="97">
                  <c:v>0.54732789078310995</c:v>
                </c:pt>
                <c:pt idx="98">
                  <c:v>0.79687401233157995</c:v>
                </c:pt>
                <c:pt idx="99">
                  <c:v>0.84530567264624001</c:v>
                </c:pt>
                <c:pt idx="100">
                  <c:v>0.56038539978037005</c:v>
                </c:pt>
                <c:pt idx="101">
                  <c:v>0.59778871692396995</c:v>
                </c:pt>
                <c:pt idx="102">
                  <c:v>0.56645091854885998</c:v>
                </c:pt>
                <c:pt idx="103">
                  <c:v>0.59251105890735001</c:v>
                </c:pt>
                <c:pt idx="104">
                  <c:v>0.69978082592662005</c:v>
                </c:pt>
                <c:pt idx="105">
                  <c:v>1.2947456030664</c:v>
                </c:pt>
                <c:pt idx="106">
                  <c:v>0.51041097188293005</c:v>
                </c:pt>
                <c:pt idx="107">
                  <c:v>0.60742718795810002</c:v>
                </c:pt>
                <c:pt idx="108">
                  <c:v>0.42701979450326999</c:v>
                </c:pt>
                <c:pt idx="109">
                  <c:v>0.50891031962398003</c:v>
                </c:pt>
                <c:pt idx="110">
                  <c:v>0.72949305174445001</c:v>
                </c:pt>
                <c:pt idx="111">
                  <c:v>1.4623538374213001</c:v>
                </c:pt>
                <c:pt idx="112">
                  <c:v>1.1399261863939001</c:v>
                </c:pt>
                <c:pt idx="113">
                  <c:v>0.62570989458724002</c:v>
                </c:pt>
                <c:pt idx="114">
                  <c:v>0.74052611095131005</c:v>
                </c:pt>
                <c:pt idx="115">
                  <c:v>1.4416668698543</c:v>
                </c:pt>
                <c:pt idx="116">
                  <c:v>0.94588212065114996</c:v>
                </c:pt>
                <c:pt idx="117">
                  <c:v>1.2383301494965</c:v>
                </c:pt>
                <c:pt idx="118">
                  <c:v>1.1951340142297</c:v>
                </c:pt>
                <c:pt idx="119">
                  <c:v>1.148264871231</c:v>
                </c:pt>
                <c:pt idx="120">
                  <c:v>0.75957238032565999</c:v>
                </c:pt>
                <c:pt idx="121">
                  <c:v>0.65903398246258005</c:v>
                </c:pt>
                <c:pt idx="122">
                  <c:v>0.69442403208206005</c:v>
                </c:pt>
                <c:pt idx="123">
                  <c:v>0.74551972879945005</c:v>
                </c:pt>
                <c:pt idx="124">
                  <c:v>0.82822730822370005</c:v>
                </c:pt>
                <c:pt idx="125">
                  <c:v>0.73875722888935003</c:v>
                </c:pt>
                <c:pt idx="126">
                  <c:v>1.1749139057119</c:v>
                </c:pt>
                <c:pt idx="127">
                  <c:v>1.6896176583500999</c:v>
                </c:pt>
                <c:pt idx="128">
                  <c:v>0.70301375674650002</c:v>
                </c:pt>
                <c:pt idx="129">
                  <c:v>1.3224881708273999</c:v>
                </c:pt>
                <c:pt idx="130">
                  <c:v>0.73714019807840003</c:v>
                </c:pt>
                <c:pt idx="131">
                  <c:v>0.60823317872950999</c:v>
                </c:pt>
                <c:pt idx="132">
                  <c:v>1.1261272765598001</c:v>
                </c:pt>
                <c:pt idx="133">
                  <c:v>1.0183940187986</c:v>
                </c:pt>
                <c:pt idx="134">
                  <c:v>0.74693106836607004</c:v>
                </c:pt>
                <c:pt idx="135">
                  <c:v>0.74310301496216002</c:v>
                </c:pt>
                <c:pt idx="136">
                  <c:v>1.0898150131415001</c:v>
                </c:pt>
                <c:pt idx="137">
                  <c:v>0.64786384099599004</c:v>
                </c:pt>
                <c:pt idx="138">
                  <c:v>0.97359734091226002</c:v>
                </c:pt>
                <c:pt idx="139">
                  <c:v>0.64942903053807999</c:v>
                </c:pt>
                <c:pt idx="140">
                  <c:v>1.3383538832738999</c:v>
                </c:pt>
                <c:pt idx="141">
                  <c:v>0.83692306244611003</c:v>
                </c:pt>
                <c:pt idx="142">
                  <c:v>0.60402581400785005</c:v>
                </c:pt>
                <c:pt idx="143">
                  <c:v>1.3589428186999</c:v>
                </c:pt>
                <c:pt idx="144">
                  <c:v>0.65110113747095</c:v>
                </c:pt>
                <c:pt idx="145">
                  <c:v>0.57523553888523005</c:v>
                </c:pt>
                <c:pt idx="146">
                  <c:v>0.89434901932677002</c:v>
                </c:pt>
                <c:pt idx="147">
                  <c:v>0.45623294573168</c:v>
                </c:pt>
                <c:pt idx="148">
                  <c:v>0.55269821645775996</c:v>
                </c:pt>
                <c:pt idx="149">
                  <c:v>0.74129294685716995</c:v>
                </c:pt>
                <c:pt idx="150">
                  <c:v>0.7723037319403</c:v>
                </c:pt>
                <c:pt idx="151">
                  <c:v>0.79254679238544001</c:v>
                </c:pt>
                <c:pt idx="152">
                  <c:v>0.57863536386610004</c:v>
                </c:pt>
                <c:pt idx="153">
                  <c:v>0.67665170313232004</c:v>
                </c:pt>
                <c:pt idx="154">
                  <c:v>0.85533343045651</c:v>
                </c:pt>
                <c:pt idx="155">
                  <c:v>0.49402718523243</c:v>
                </c:pt>
                <c:pt idx="156">
                  <c:v>0.39747506495196</c:v>
                </c:pt>
                <c:pt idx="157">
                  <c:v>0.80214388384433</c:v>
                </c:pt>
                <c:pt idx="158">
                  <c:v>1.1769064986176001</c:v>
                </c:pt>
                <c:pt idx="159">
                  <c:v>0.94954446400057002</c:v>
                </c:pt>
                <c:pt idx="160">
                  <c:v>0.51164082644305997</c:v>
                </c:pt>
                <c:pt idx="161">
                  <c:v>0.87193351667001995</c:v>
                </c:pt>
                <c:pt idx="162">
                  <c:v>0.66822214070629005</c:v>
                </c:pt>
                <c:pt idx="163">
                  <c:v>0.69862959268064995</c:v>
                </c:pt>
                <c:pt idx="164">
                  <c:v>1.0730566557039001</c:v>
                </c:pt>
                <c:pt idx="165">
                  <c:v>0.58662038083243995</c:v>
                </c:pt>
                <c:pt idx="166">
                  <c:v>0.68416773180253998</c:v>
                </c:pt>
                <c:pt idx="167">
                  <c:v>0.84357801751815997</c:v>
                </c:pt>
                <c:pt idx="168">
                  <c:v>0.56464358988543994</c:v>
                </c:pt>
                <c:pt idx="169">
                  <c:v>0.71263232118740005</c:v>
                </c:pt>
                <c:pt idx="170">
                  <c:v>0.75146354508841995</c:v>
                </c:pt>
                <c:pt idx="171">
                  <c:v>1.2085967316171</c:v>
                </c:pt>
                <c:pt idx="172">
                  <c:v>1.2146083268682</c:v>
                </c:pt>
                <c:pt idx="173">
                  <c:v>0.55187167855532004</c:v>
                </c:pt>
                <c:pt idx="174">
                  <c:v>0.77805060087182998</c:v>
                </c:pt>
                <c:pt idx="175">
                  <c:v>0.77984042760368999</c:v>
                </c:pt>
                <c:pt idx="176">
                  <c:v>1.0734167886628001</c:v>
                </c:pt>
                <c:pt idx="177">
                  <c:v>0.64678932432610003</c:v>
                </c:pt>
                <c:pt idx="178">
                  <c:v>1.3134239699429</c:v>
                </c:pt>
                <c:pt idx="179">
                  <c:v>0.59369304081313001</c:v>
                </c:pt>
                <c:pt idx="180">
                  <c:v>0.79853767714510004</c:v>
                </c:pt>
                <c:pt idx="181">
                  <c:v>0.59104251054954005</c:v>
                </c:pt>
                <c:pt idx="182">
                  <c:v>1.419608199976</c:v>
                </c:pt>
                <c:pt idx="183">
                  <c:v>0.87039660003901997</c:v>
                </c:pt>
                <c:pt idx="184">
                  <c:v>0.46044617090495998</c:v>
                </c:pt>
                <c:pt idx="185">
                  <c:v>0.54974009581030003</c:v>
                </c:pt>
                <c:pt idx="186">
                  <c:v>0.75241721551846996</c:v>
                </c:pt>
                <c:pt idx="187">
                  <c:v>0.32314361635765998</c:v>
                </c:pt>
                <c:pt idx="188">
                  <c:v>0.49711288718437002</c:v>
                </c:pt>
                <c:pt idx="189">
                  <c:v>0.54645513247148003</c:v>
                </c:pt>
                <c:pt idx="190">
                  <c:v>0.74520575745199003</c:v>
                </c:pt>
                <c:pt idx="191">
                  <c:v>0.65140189095575995</c:v>
                </c:pt>
                <c:pt idx="192">
                  <c:v>0.84406068016463998</c:v>
                </c:pt>
                <c:pt idx="193">
                  <c:v>0.71683509245552002</c:v>
                </c:pt>
                <c:pt idx="194">
                  <c:v>0.67657052681114005</c:v>
                </c:pt>
                <c:pt idx="195">
                  <c:v>0.45223837069098999</c:v>
                </c:pt>
                <c:pt idx="196">
                  <c:v>0.56208792193784995</c:v>
                </c:pt>
                <c:pt idx="197">
                  <c:v>0.54444707106579004</c:v>
                </c:pt>
                <c:pt idx="198">
                  <c:v>0.58674204614973002</c:v>
                </c:pt>
                <c:pt idx="199">
                  <c:v>0.48800356265697997</c:v>
                </c:pt>
                <c:pt idx="200">
                  <c:v>0.60578567352849</c:v>
                </c:pt>
                <c:pt idx="201">
                  <c:v>0.50764002939531006</c:v>
                </c:pt>
                <c:pt idx="202">
                  <c:v>0.38628200162234</c:v>
                </c:pt>
                <c:pt idx="203">
                  <c:v>0.53133869260922995</c:v>
                </c:pt>
                <c:pt idx="204">
                  <c:v>0.42002240119473</c:v>
                </c:pt>
                <c:pt idx="205">
                  <c:v>0.70747394223738003</c:v>
                </c:pt>
                <c:pt idx="206">
                  <c:v>0.64457464121256003</c:v>
                </c:pt>
                <c:pt idx="207">
                  <c:v>0.96784758767081003</c:v>
                </c:pt>
                <c:pt idx="208">
                  <c:v>1.8480354277291999</c:v>
                </c:pt>
                <c:pt idx="209">
                  <c:v>0.63803070381743998</c:v>
                </c:pt>
                <c:pt idx="210">
                  <c:v>0.62597337787634</c:v>
                </c:pt>
                <c:pt idx="211">
                  <c:v>0.99509770127791997</c:v>
                </c:pt>
                <c:pt idx="212">
                  <c:v>1.8233832246563999</c:v>
                </c:pt>
                <c:pt idx="213">
                  <c:v>2.8526407835558998</c:v>
                </c:pt>
                <c:pt idx="214">
                  <c:v>2.7534798007346</c:v>
                </c:pt>
                <c:pt idx="215">
                  <c:v>0.96205062750961001</c:v>
                </c:pt>
                <c:pt idx="216">
                  <c:v>0.89001034562660997</c:v>
                </c:pt>
                <c:pt idx="217">
                  <c:v>1.4359734922214999</c:v>
                </c:pt>
                <c:pt idx="218">
                  <c:v>1.8360306637495001</c:v>
                </c:pt>
                <c:pt idx="219">
                  <c:v>0.53357584726042995</c:v>
                </c:pt>
                <c:pt idx="220">
                  <c:v>1.7055760437695</c:v>
                </c:pt>
                <c:pt idx="221">
                  <c:v>1.0145217867347001</c:v>
                </c:pt>
                <c:pt idx="222">
                  <c:v>0.65086237148203996</c:v>
                </c:pt>
                <c:pt idx="223">
                  <c:v>0.69352547446348001</c:v>
                </c:pt>
                <c:pt idx="224">
                  <c:v>3.6183265033808998</c:v>
                </c:pt>
                <c:pt idx="225">
                  <c:v>0.61921138415604005</c:v>
                </c:pt>
                <c:pt idx="226">
                  <c:v>0.77188670984426</c:v>
                </c:pt>
                <c:pt idx="227">
                  <c:v>0.39519865777918001</c:v>
                </c:pt>
                <c:pt idx="228">
                  <c:v>0.33068685861579999</c:v>
                </c:pt>
                <c:pt idx="229">
                  <c:v>0.68687750425756999</c:v>
                </c:pt>
                <c:pt idx="230">
                  <c:v>0.3345710903411</c:v>
                </c:pt>
                <c:pt idx="231">
                  <c:v>0.92702764590335995</c:v>
                </c:pt>
                <c:pt idx="232">
                  <c:v>0.87386294841400003</c:v>
                </c:pt>
                <c:pt idx="233">
                  <c:v>0.43172878526588998</c:v>
                </c:pt>
                <c:pt idx="234">
                  <c:v>0.59781791061335998</c:v>
                </c:pt>
                <c:pt idx="235">
                  <c:v>0.41194599950168997</c:v>
                </c:pt>
                <c:pt idx="236">
                  <c:v>0.78253701394427</c:v>
                </c:pt>
                <c:pt idx="237">
                  <c:v>0.38613792624488003</c:v>
                </c:pt>
                <c:pt idx="238">
                  <c:v>0.53629971445728997</c:v>
                </c:pt>
                <c:pt idx="239">
                  <c:v>1.1302195599572999</c:v>
                </c:pt>
                <c:pt idx="240">
                  <c:v>2.2014788273126</c:v>
                </c:pt>
                <c:pt idx="241">
                  <c:v>0.93065134359671997</c:v>
                </c:pt>
                <c:pt idx="242">
                  <c:v>1.1698281243041</c:v>
                </c:pt>
                <c:pt idx="243">
                  <c:v>0.82440077285941005</c:v>
                </c:pt>
                <c:pt idx="244">
                  <c:v>0.81209115550091004</c:v>
                </c:pt>
                <c:pt idx="245">
                  <c:v>0.63315899372942996</c:v>
                </c:pt>
                <c:pt idx="246">
                  <c:v>0.38405728761161001</c:v>
                </c:pt>
                <c:pt idx="247">
                  <c:v>1.4463570383197999</c:v>
                </c:pt>
                <c:pt idx="248">
                  <c:v>0.66899987245628001</c:v>
                </c:pt>
                <c:pt idx="249">
                  <c:v>1.3406696121282999</c:v>
                </c:pt>
                <c:pt idx="250">
                  <c:v>0.97218035374571998</c:v>
                </c:pt>
                <c:pt idx="251">
                  <c:v>0.50730183197101997</c:v>
                </c:pt>
                <c:pt idx="252">
                  <c:v>0.50939859337586002</c:v>
                </c:pt>
                <c:pt idx="253">
                  <c:v>0.81907941546110996</c:v>
                </c:pt>
                <c:pt idx="254">
                  <c:v>0.81997691205469003</c:v>
                </c:pt>
                <c:pt idx="255">
                  <c:v>0.62358946009698002</c:v>
                </c:pt>
                <c:pt idx="256">
                  <c:v>0.71152640030877001</c:v>
                </c:pt>
                <c:pt idx="257">
                  <c:v>0.75657570397371998</c:v>
                </c:pt>
                <c:pt idx="258">
                  <c:v>1.9840497454085</c:v>
                </c:pt>
                <c:pt idx="259">
                  <c:v>0.58439385986519998</c:v>
                </c:pt>
                <c:pt idx="260">
                  <c:v>0.64928398812017996</c:v>
                </c:pt>
                <c:pt idx="261">
                  <c:v>2.5187718345976999</c:v>
                </c:pt>
                <c:pt idx="262">
                  <c:v>1.7243882125147001</c:v>
                </c:pt>
                <c:pt idx="263">
                  <c:v>2.1181650680884001</c:v>
                </c:pt>
                <c:pt idx="264">
                  <c:v>3.4339910802276998</c:v>
                </c:pt>
                <c:pt idx="265">
                  <c:v>1.118691860847</c:v>
                </c:pt>
                <c:pt idx="266">
                  <c:v>0.66957772690915995</c:v>
                </c:pt>
                <c:pt idx="267">
                  <c:v>0.77751535947051997</c:v>
                </c:pt>
                <c:pt idx="268">
                  <c:v>0.62084273693906999</c:v>
                </c:pt>
                <c:pt idx="269">
                  <c:v>0.62785144198147003</c:v>
                </c:pt>
                <c:pt idx="270">
                  <c:v>1.1235903043435</c:v>
                </c:pt>
                <c:pt idx="271">
                  <c:v>0.82202379197896003</c:v>
                </c:pt>
                <c:pt idx="272">
                  <c:v>0.48836105394374002</c:v>
                </c:pt>
                <c:pt idx="273">
                  <c:v>0.53478044573839001</c:v>
                </c:pt>
                <c:pt idx="274">
                  <c:v>0.69921911294687</c:v>
                </c:pt>
                <c:pt idx="275">
                  <c:v>0.48823547305679998</c:v>
                </c:pt>
                <c:pt idx="276">
                  <c:v>0.46573337199601</c:v>
                </c:pt>
                <c:pt idx="277">
                  <c:v>0.96996652691397001</c:v>
                </c:pt>
                <c:pt idx="278">
                  <c:v>0.59890134966124997</c:v>
                </c:pt>
                <c:pt idx="279">
                  <c:v>0.47463886803984001</c:v>
                </c:pt>
                <c:pt idx="280">
                  <c:v>0.75751752394715</c:v>
                </c:pt>
                <c:pt idx="281">
                  <c:v>0.52700291603988003</c:v>
                </c:pt>
                <c:pt idx="282">
                  <c:v>0.40028007098221002</c:v>
                </c:pt>
                <c:pt idx="283">
                  <c:v>0.51691998274071005</c:v>
                </c:pt>
                <c:pt idx="284">
                  <c:v>0.47164057050989</c:v>
                </c:pt>
                <c:pt idx="285">
                  <c:v>1.1622368902521001</c:v>
                </c:pt>
                <c:pt idx="286">
                  <c:v>0.53182626455068005</c:v>
                </c:pt>
                <c:pt idx="287">
                  <c:v>0.6216714826309</c:v>
                </c:pt>
                <c:pt idx="288">
                  <c:v>0.38728128043066001</c:v>
                </c:pt>
                <c:pt idx="289">
                  <c:v>0.40503926550512998</c:v>
                </c:pt>
                <c:pt idx="290">
                  <c:v>0.62161036985565998</c:v>
                </c:pt>
                <c:pt idx="291">
                  <c:v>0.77862226951591995</c:v>
                </c:pt>
                <c:pt idx="292">
                  <c:v>0.71466051287873</c:v>
                </c:pt>
                <c:pt idx="293">
                  <c:v>0.3989211609742</c:v>
                </c:pt>
                <c:pt idx="294">
                  <c:v>0.32774278020615</c:v>
                </c:pt>
                <c:pt idx="295">
                  <c:v>0.49655387427268999</c:v>
                </c:pt>
                <c:pt idx="296">
                  <c:v>0.38263716638208001</c:v>
                </c:pt>
                <c:pt idx="297">
                  <c:v>0.33475702333933999</c:v>
                </c:pt>
                <c:pt idx="298">
                  <c:v>0.44491328821962001</c:v>
                </c:pt>
                <c:pt idx="299">
                  <c:v>0.55337052799802999</c:v>
                </c:pt>
                <c:pt idx="300">
                  <c:v>0.32693493372636001</c:v>
                </c:pt>
                <c:pt idx="301">
                  <c:v>0.63574484080481997</c:v>
                </c:pt>
                <c:pt idx="302">
                  <c:v>0.45448011961277002</c:v>
                </c:pt>
                <c:pt idx="303">
                  <c:v>0.46971568796562002</c:v>
                </c:pt>
                <c:pt idx="304">
                  <c:v>0.64988465702553999</c:v>
                </c:pt>
                <c:pt idx="305">
                  <c:v>0.46034938330905001</c:v>
                </c:pt>
                <c:pt idx="306">
                  <c:v>0.53840347381486997</c:v>
                </c:pt>
                <c:pt idx="307">
                  <c:v>0.78121918943793001</c:v>
                </c:pt>
                <c:pt idx="308">
                  <c:v>0.77226085505532005</c:v>
                </c:pt>
                <c:pt idx="309">
                  <c:v>0.62240930572284003</c:v>
                </c:pt>
                <c:pt idx="310">
                  <c:v>1.1810415154506</c:v>
                </c:pt>
                <c:pt idx="311">
                  <c:v>0.69458492775203995</c:v>
                </c:pt>
                <c:pt idx="312">
                  <c:v>0.60594003224751003</c:v>
                </c:pt>
                <c:pt idx="313">
                  <c:v>1.1656502281276999</c:v>
                </c:pt>
                <c:pt idx="314">
                  <c:v>0.68831792979063</c:v>
                </c:pt>
                <c:pt idx="315">
                  <c:v>0.76973237000528005</c:v>
                </c:pt>
                <c:pt idx="316">
                  <c:v>0.69943852579654997</c:v>
                </c:pt>
                <c:pt idx="317">
                  <c:v>0.48909913683957001</c:v>
                </c:pt>
                <c:pt idx="318">
                  <c:v>0.58885165357557001</c:v>
                </c:pt>
                <c:pt idx="319">
                  <c:v>0.41122369735842002</c:v>
                </c:pt>
                <c:pt idx="320">
                  <c:v>1.0110905331115001</c:v>
                </c:pt>
                <c:pt idx="321">
                  <c:v>0.61991458708205005</c:v>
                </c:pt>
                <c:pt idx="322">
                  <c:v>0.98990014231516998</c:v>
                </c:pt>
                <c:pt idx="323">
                  <c:v>1.1986040025466</c:v>
                </c:pt>
                <c:pt idx="324">
                  <c:v>2.1356092252768</c:v>
                </c:pt>
                <c:pt idx="325">
                  <c:v>1.1106785320426</c:v>
                </c:pt>
                <c:pt idx="326">
                  <c:v>1.1919919278583</c:v>
                </c:pt>
                <c:pt idx="327">
                  <c:v>0.53969830513399997</c:v>
                </c:pt>
                <c:pt idx="328">
                  <c:v>0.64232585040697998</c:v>
                </c:pt>
                <c:pt idx="329">
                  <c:v>0.46502256987606</c:v>
                </c:pt>
                <c:pt idx="330">
                  <c:v>0.56039985748396004</c:v>
                </c:pt>
                <c:pt idx="331">
                  <c:v>0.75693916972926001</c:v>
                </c:pt>
                <c:pt idx="332">
                  <c:v>0.98452827079128002</c:v>
                </c:pt>
                <c:pt idx="333">
                  <c:v>0.50330773563146003</c:v>
                </c:pt>
                <c:pt idx="334">
                  <c:v>0.641518679353</c:v>
                </c:pt>
                <c:pt idx="335">
                  <c:v>0.69953130218631998</c:v>
                </c:pt>
                <c:pt idx="336">
                  <c:v>0.82085179031834998</c:v>
                </c:pt>
                <c:pt idx="337">
                  <c:v>1.6953959591975001</c:v>
                </c:pt>
                <c:pt idx="338">
                  <c:v>0.60442557107665995</c:v>
                </c:pt>
                <c:pt idx="339">
                  <c:v>0.76785209222397999</c:v>
                </c:pt>
                <c:pt idx="340">
                  <c:v>1.1011517349366</c:v>
                </c:pt>
                <c:pt idx="341">
                  <c:v>0.71728195003078998</c:v>
                </c:pt>
                <c:pt idx="342">
                  <c:v>0.42383215613232</c:v>
                </c:pt>
                <c:pt idx="343">
                  <c:v>0.45979780763304001</c:v>
                </c:pt>
                <c:pt idx="344">
                  <c:v>0.67690575085149995</c:v>
                </c:pt>
                <c:pt idx="345">
                  <c:v>0.75345308583023995</c:v>
                </c:pt>
                <c:pt idx="346">
                  <c:v>0.82786006725210004</c:v>
                </c:pt>
                <c:pt idx="347">
                  <c:v>2.0424190968549998</c:v>
                </c:pt>
                <c:pt idx="348">
                  <c:v>0.86738524788589999</c:v>
                </c:pt>
                <c:pt idx="349">
                  <c:v>0.38225737153327</c:v>
                </c:pt>
                <c:pt idx="350">
                  <c:v>0.63052409773894003</c:v>
                </c:pt>
                <c:pt idx="351">
                  <c:v>1.1225230981436001</c:v>
                </c:pt>
                <c:pt idx="352">
                  <c:v>0.51366968347074005</c:v>
                </c:pt>
                <c:pt idx="353">
                  <c:v>1.2721272987875001</c:v>
                </c:pt>
                <c:pt idx="354">
                  <c:v>0.94417781394910005</c:v>
                </c:pt>
                <c:pt idx="355">
                  <c:v>0.95658762576627998</c:v>
                </c:pt>
                <c:pt idx="356">
                  <c:v>0.69556784405268002</c:v>
                </c:pt>
                <c:pt idx="357">
                  <c:v>0.78117203703777005</c:v>
                </c:pt>
                <c:pt idx="358">
                  <c:v>0.76050758835901999</c:v>
                </c:pt>
                <c:pt idx="359">
                  <c:v>0.77815228493357003</c:v>
                </c:pt>
                <c:pt idx="360">
                  <c:v>0.34563942000398001</c:v>
                </c:pt>
                <c:pt idx="361">
                  <c:v>0.82265598442834997</c:v>
                </c:pt>
                <c:pt idx="362">
                  <c:v>0.93995350063525995</c:v>
                </c:pt>
                <c:pt idx="363">
                  <c:v>1.1247880321403001</c:v>
                </c:pt>
                <c:pt idx="364">
                  <c:v>1.0242830875844</c:v>
                </c:pt>
                <c:pt idx="365">
                  <c:v>2.1823653865521999</c:v>
                </c:pt>
                <c:pt idx="366">
                  <c:v>1.8834601752788001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5A-4186-9423-6DD4056673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1.8112473722182001</c:v>
                </c:pt>
                <c:pt idx="2">
                  <c:v>0.93640126807290003</c:v>
                </c:pt>
                <c:pt idx="3">
                  <c:v>1.5096107465338999</c:v>
                </c:pt>
                <c:pt idx="4">
                  <c:v>0.98915478909393995</c:v>
                </c:pt>
                <c:pt idx="5">
                  <c:v>2.6138541006419</c:v>
                </c:pt>
                <c:pt idx="6">
                  <c:v>4.7671154827444999</c:v>
                </c:pt>
                <c:pt idx="7">
                  <c:v>2.6451767877673</c:v>
                </c:pt>
                <c:pt idx="8">
                  <c:v>2.2594574238741001</c:v>
                </c:pt>
                <c:pt idx="9">
                  <c:v>5.3846182575848998</c:v>
                </c:pt>
                <c:pt idx="10">
                  <c:v>2.5343658457323999</c:v>
                </c:pt>
                <c:pt idx="11">
                  <c:v>3.5494756351247001</c:v>
                </c:pt>
                <c:pt idx="12">
                  <c:v>2.0089252168114999</c:v>
                </c:pt>
                <c:pt idx="13">
                  <c:v>2.0175488919813001</c:v>
                </c:pt>
                <c:pt idx="14">
                  <c:v>3.153055094795</c:v>
                </c:pt>
                <c:pt idx="15">
                  <c:v>1.7203415517242999</c:v>
                </c:pt>
                <c:pt idx="16">
                  <c:v>2.8814280969668</c:v>
                </c:pt>
                <c:pt idx="17">
                  <c:v>1.4924398670198999</c:v>
                </c:pt>
                <c:pt idx="18">
                  <c:v>2.9284472674596</c:v>
                </c:pt>
                <c:pt idx="19">
                  <c:v>1.1892815579878999</c:v>
                </c:pt>
                <c:pt idx="20">
                  <c:v>2.0351905463386002</c:v>
                </c:pt>
                <c:pt idx="21">
                  <c:v>1.7021314603366999</c:v>
                </c:pt>
                <c:pt idx="22">
                  <c:v>1.2303566780994</c:v>
                </c:pt>
                <c:pt idx="23">
                  <c:v>1.763320106866</c:v>
                </c:pt>
                <c:pt idx="24">
                  <c:v>1.3993130249028001</c:v>
                </c:pt>
                <c:pt idx="25">
                  <c:v>1.1070647159966001</c:v>
                </c:pt>
                <c:pt idx="26">
                  <c:v>1.7426428797563001</c:v>
                </c:pt>
                <c:pt idx="27">
                  <c:v>1.4795753605535</c:v>
                </c:pt>
                <c:pt idx="28">
                  <c:v>2.0467706916849999</c:v>
                </c:pt>
                <c:pt idx="29">
                  <c:v>2.4386295983622999</c:v>
                </c:pt>
                <c:pt idx="30">
                  <c:v>3.4483573360766</c:v>
                </c:pt>
                <c:pt idx="31">
                  <c:v>3.4708161797649999</c:v>
                </c:pt>
                <c:pt idx="32">
                  <c:v>2.23493473508</c:v>
                </c:pt>
                <c:pt idx="33">
                  <c:v>2.2284374700337999</c:v>
                </c:pt>
                <c:pt idx="34">
                  <c:v>2.4936538415027001</c:v>
                </c:pt>
                <c:pt idx="35">
                  <c:v>2.6397677474751</c:v>
                </c:pt>
                <c:pt idx="36">
                  <c:v>1.9558249937962999</c:v>
                </c:pt>
                <c:pt idx="37">
                  <c:v>1.5154328972</c:v>
                </c:pt>
                <c:pt idx="38">
                  <c:v>2.2862418017174</c:v>
                </c:pt>
                <c:pt idx="39">
                  <c:v>1.3523108128762</c:v>
                </c:pt>
                <c:pt idx="40">
                  <c:v>1.5709840039247001</c:v>
                </c:pt>
                <c:pt idx="41">
                  <c:v>1.4854580452248001</c:v>
                </c:pt>
                <c:pt idx="42">
                  <c:v>2.1270725337827998</c:v>
                </c:pt>
                <c:pt idx="43">
                  <c:v>1.7516386931345</c:v>
                </c:pt>
                <c:pt idx="44">
                  <c:v>1.7994889853036</c:v>
                </c:pt>
                <c:pt idx="45">
                  <c:v>4.5384594815563997</c:v>
                </c:pt>
                <c:pt idx="46">
                  <c:v>1.9863144444554</c:v>
                </c:pt>
                <c:pt idx="47">
                  <c:v>10.105312183764999</c:v>
                </c:pt>
                <c:pt idx="48">
                  <c:v>2.4435674783161998</c:v>
                </c:pt>
                <c:pt idx="49">
                  <c:v>3.1912907931536001</c:v>
                </c:pt>
                <c:pt idx="50">
                  <c:v>1.7739649847065999</c:v>
                </c:pt>
                <c:pt idx="51">
                  <c:v>2.0817892650481</c:v>
                </c:pt>
                <c:pt idx="52">
                  <c:v>2.7406359876444002</c:v>
                </c:pt>
                <c:pt idx="53">
                  <c:v>3.3416471963763001</c:v>
                </c:pt>
                <c:pt idx="54">
                  <c:v>2.3176960397160999</c:v>
                </c:pt>
                <c:pt idx="55">
                  <c:v>1.6019918091784999</c:v>
                </c:pt>
                <c:pt idx="56">
                  <c:v>4.4365481067988002</c:v>
                </c:pt>
                <c:pt idx="57">
                  <c:v>2.3983647394174001</c:v>
                </c:pt>
                <c:pt idx="58">
                  <c:v>2.0235282157296002</c:v>
                </c:pt>
                <c:pt idx="59">
                  <c:v>1.5285675839635999</c:v>
                </c:pt>
                <c:pt idx="60">
                  <c:v>1.8172394840317001</c:v>
                </c:pt>
                <c:pt idx="61">
                  <c:v>1.7303958422739001</c:v>
                </c:pt>
                <c:pt idx="62">
                  <c:v>1.8070436601911</c:v>
                </c:pt>
                <c:pt idx="63">
                  <c:v>2.0876797788629</c:v>
                </c:pt>
                <c:pt idx="64">
                  <c:v>1.2289174200399</c:v>
                </c:pt>
                <c:pt idx="65">
                  <c:v>1.1209955149691999</c:v>
                </c:pt>
                <c:pt idx="66">
                  <c:v>1.6835629984395999</c:v>
                </c:pt>
                <c:pt idx="67">
                  <c:v>1.7594840106378999</c:v>
                </c:pt>
                <c:pt idx="68">
                  <c:v>2.1355520460198001</c:v>
                </c:pt>
                <c:pt idx="69">
                  <c:v>1.1300514443648</c:v>
                </c:pt>
                <c:pt idx="70">
                  <c:v>1.9824242595741</c:v>
                </c:pt>
                <c:pt idx="71">
                  <c:v>2.2305416852816999</c:v>
                </c:pt>
                <c:pt idx="72">
                  <c:v>2.2725485168094002</c:v>
                </c:pt>
                <c:pt idx="73">
                  <c:v>1.7631553145084</c:v>
                </c:pt>
                <c:pt idx="74">
                  <c:v>1.4356560914054</c:v>
                </c:pt>
                <c:pt idx="75">
                  <c:v>1.9212557580728999</c:v>
                </c:pt>
                <c:pt idx="76">
                  <c:v>1.5693465307617001</c:v>
                </c:pt>
                <c:pt idx="77">
                  <c:v>1.3709992931226</c:v>
                </c:pt>
                <c:pt idx="78">
                  <c:v>1.6743415321265001</c:v>
                </c:pt>
                <c:pt idx="79">
                  <c:v>1.7716435604559999</c:v>
                </c:pt>
                <c:pt idx="80">
                  <c:v>2.0075512422277999</c:v>
                </c:pt>
                <c:pt idx="81">
                  <c:v>1.8569289611516999</c:v>
                </c:pt>
                <c:pt idx="82">
                  <c:v>2.0009481872141999</c:v>
                </c:pt>
                <c:pt idx="83">
                  <c:v>1.4035284785979001</c:v>
                </c:pt>
                <c:pt idx="84">
                  <c:v>1.1421657371594001</c:v>
                </c:pt>
                <c:pt idx="85">
                  <c:v>1.0256925343119001</c:v>
                </c:pt>
                <c:pt idx="86">
                  <c:v>2.5113602288191998</c:v>
                </c:pt>
                <c:pt idx="87">
                  <c:v>1.16678449065</c:v>
                </c:pt>
                <c:pt idx="88">
                  <c:v>1.6802674696533999</c:v>
                </c:pt>
                <c:pt idx="89">
                  <c:v>1.4861129850129999</c:v>
                </c:pt>
                <c:pt idx="90">
                  <c:v>1.1129101868975</c:v>
                </c:pt>
                <c:pt idx="91">
                  <c:v>0.87910980916203996</c:v>
                </c:pt>
                <c:pt idx="92">
                  <c:v>1.2880616370252</c:v>
                </c:pt>
                <c:pt idx="93">
                  <c:v>1.7245116626279</c:v>
                </c:pt>
                <c:pt idx="94">
                  <c:v>2.6138092585055999</c:v>
                </c:pt>
                <c:pt idx="95">
                  <c:v>2.0172905984443998</c:v>
                </c:pt>
                <c:pt idx="96">
                  <c:v>1.5111667578043999</c:v>
                </c:pt>
                <c:pt idx="97">
                  <c:v>1.4537809754669</c:v>
                </c:pt>
                <c:pt idx="98">
                  <c:v>1.3924244176622</c:v>
                </c:pt>
                <c:pt idx="99">
                  <c:v>1.3892115358631001</c:v>
                </c:pt>
                <c:pt idx="100">
                  <c:v>1.4029617425550001</c:v>
                </c:pt>
                <c:pt idx="101">
                  <c:v>1.4064265657969</c:v>
                </c:pt>
                <c:pt idx="102">
                  <c:v>2.4896267841130002</c:v>
                </c:pt>
                <c:pt idx="103">
                  <c:v>1.4612346495538</c:v>
                </c:pt>
                <c:pt idx="104">
                  <c:v>1.6378767094271001</c:v>
                </c:pt>
                <c:pt idx="105">
                  <c:v>1.859358875092</c:v>
                </c:pt>
                <c:pt idx="106">
                  <c:v>1.8821475437152</c:v>
                </c:pt>
                <c:pt idx="107">
                  <c:v>0.87358304481938998</c:v>
                </c:pt>
                <c:pt idx="108">
                  <c:v>1.8109409762405</c:v>
                </c:pt>
                <c:pt idx="109">
                  <c:v>1.9561514230074</c:v>
                </c:pt>
                <c:pt idx="110">
                  <c:v>1.1761599440732999</c:v>
                </c:pt>
                <c:pt idx="111">
                  <c:v>1.6208239338410999</c:v>
                </c:pt>
                <c:pt idx="112">
                  <c:v>1.5375768495291</c:v>
                </c:pt>
                <c:pt idx="113">
                  <c:v>1.7238180216412999</c:v>
                </c:pt>
                <c:pt idx="114">
                  <c:v>1.6090492913583001</c:v>
                </c:pt>
                <c:pt idx="115">
                  <c:v>1.5517888967844</c:v>
                </c:pt>
                <c:pt idx="116">
                  <c:v>1.4165144490029</c:v>
                </c:pt>
                <c:pt idx="117">
                  <c:v>1.2151944796245</c:v>
                </c:pt>
                <c:pt idx="118">
                  <c:v>1.6393639496051</c:v>
                </c:pt>
                <c:pt idx="119">
                  <c:v>1.5508298567373999</c:v>
                </c:pt>
                <c:pt idx="120">
                  <c:v>1.3850927286618</c:v>
                </c:pt>
                <c:pt idx="121">
                  <c:v>1.5453611814059001</c:v>
                </c:pt>
                <c:pt idx="122">
                  <c:v>1.1165775402047</c:v>
                </c:pt>
                <c:pt idx="123">
                  <c:v>1.2428622286116</c:v>
                </c:pt>
                <c:pt idx="124">
                  <c:v>1.0725715224642001</c:v>
                </c:pt>
                <c:pt idx="125">
                  <c:v>2.3636053547120999</c:v>
                </c:pt>
                <c:pt idx="126">
                  <c:v>1.9535529434490999</c:v>
                </c:pt>
                <c:pt idx="127">
                  <c:v>1.9196945135956001</c:v>
                </c:pt>
                <c:pt idx="128">
                  <c:v>1.7596126216999</c:v>
                </c:pt>
                <c:pt idx="129">
                  <c:v>1.8864850804283</c:v>
                </c:pt>
                <c:pt idx="130">
                  <c:v>1.7774011422823</c:v>
                </c:pt>
                <c:pt idx="131">
                  <c:v>1.8551437637378001</c:v>
                </c:pt>
                <c:pt idx="132">
                  <c:v>1.5260044257967</c:v>
                </c:pt>
                <c:pt idx="133">
                  <c:v>1.7825069741577</c:v>
                </c:pt>
                <c:pt idx="134">
                  <c:v>1.3921022384194</c:v>
                </c:pt>
                <c:pt idx="135">
                  <c:v>1.7115838165790001</c:v>
                </c:pt>
                <c:pt idx="136">
                  <c:v>1.4596592905236001</c:v>
                </c:pt>
                <c:pt idx="137">
                  <c:v>1.2834082403803999</c:v>
                </c:pt>
                <c:pt idx="138">
                  <c:v>1.5654281211768999</c:v>
                </c:pt>
                <c:pt idx="139">
                  <c:v>1.8430013988373</c:v>
                </c:pt>
                <c:pt idx="140">
                  <c:v>2.4210818225108</c:v>
                </c:pt>
                <c:pt idx="141">
                  <c:v>1.6588261314891</c:v>
                </c:pt>
                <c:pt idx="142">
                  <c:v>1.4225779849907001</c:v>
                </c:pt>
                <c:pt idx="143">
                  <c:v>1.5497632471139</c:v>
                </c:pt>
                <c:pt idx="144">
                  <c:v>1.4307601621801</c:v>
                </c:pt>
                <c:pt idx="145">
                  <c:v>1.0952295166593999</c:v>
                </c:pt>
                <c:pt idx="146">
                  <c:v>1.0261478125554999</c:v>
                </c:pt>
                <c:pt idx="147">
                  <c:v>1.1269996993158</c:v>
                </c:pt>
                <c:pt idx="148">
                  <c:v>1.0680874090962</c:v>
                </c:pt>
                <c:pt idx="149">
                  <c:v>1.0168518687584001</c:v>
                </c:pt>
                <c:pt idx="150">
                  <c:v>1.3630701852478</c:v>
                </c:pt>
                <c:pt idx="151">
                  <c:v>1.2601062845077999</c:v>
                </c:pt>
                <c:pt idx="152">
                  <c:v>1.1662568544186001</c:v>
                </c:pt>
                <c:pt idx="153">
                  <c:v>1.5562033907527999</c:v>
                </c:pt>
                <c:pt idx="154">
                  <c:v>1.4491366475937</c:v>
                </c:pt>
                <c:pt idx="155">
                  <c:v>1.1418962194491</c:v>
                </c:pt>
                <c:pt idx="156">
                  <c:v>1.2037302532036001</c:v>
                </c:pt>
                <c:pt idx="157">
                  <c:v>0.84778429720149995</c:v>
                </c:pt>
                <c:pt idx="158">
                  <c:v>0.93601878918805004</c:v>
                </c:pt>
                <c:pt idx="159">
                  <c:v>1.1878098364854</c:v>
                </c:pt>
                <c:pt idx="160">
                  <c:v>1.37584357021</c:v>
                </c:pt>
                <c:pt idx="161">
                  <c:v>1.4124606049818</c:v>
                </c:pt>
                <c:pt idx="162">
                  <c:v>1.2223810463653999</c:v>
                </c:pt>
                <c:pt idx="163">
                  <c:v>1.4786171152719001</c:v>
                </c:pt>
                <c:pt idx="164">
                  <c:v>1.2065725608814999</c:v>
                </c:pt>
                <c:pt idx="165">
                  <c:v>0.95794291735321002</c:v>
                </c:pt>
                <c:pt idx="166">
                  <c:v>1.5796447559477</c:v>
                </c:pt>
                <c:pt idx="167">
                  <c:v>1.0706994348996</c:v>
                </c:pt>
                <c:pt idx="168">
                  <c:v>1.0545049914964</c:v>
                </c:pt>
                <c:pt idx="169">
                  <c:v>1.2345145764603001</c:v>
                </c:pt>
                <c:pt idx="170">
                  <c:v>1.5565435987956999</c:v>
                </c:pt>
                <c:pt idx="171">
                  <c:v>1.2507942089201001</c:v>
                </c:pt>
                <c:pt idx="172">
                  <c:v>1.4607986776885</c:v>
                </c:pt>
                <c:pt idx="173">
                  <c:v>1.1911904535679001</c:v>
                </c:pt>
                <c:pt idx="174">
                  <c:v>1.3756122907331001</c:v>
                </c:pt>
                <c:pt idx="175">
                  <c:v>1.130101460841</c:v>
                </c:pt>
                <c:pt idx="176">
                  <c:v>1.1596367781075001</c:v>
                </c:pt>
                <c:pt idx="177">
                  <c:v>1.4734778118086</c:v>
                </c:pt>
                <c:pt idx="178">
                  <c:v>1.3211269195669</c:v>
                </c:pt>
                <c:pt idx="179">
                  <c:v>6.6615156289910002</c:v>
                </c:pt>
                <c:pt idx="180">
                  <c:v>1.5514401036056</c:v>
                </c:pt>
                <c:pt idx="181">
                  <c:v>1.2165425740236999</c:v>
                </c:pt>
                <c:pt idx="182">
                  <c:v>1.6296602462625001</c:v>
                </c:pt>
                <c:pt idx="183">
                  <c:v>1.3680920140655</c:v>
                </c:pt>
                <c:pt idx="184">
                  <c:v>1.3172147124053</c:v>
                </c:pt>
                <c:pt idx="185">
                  <c:v>1.1012892535584</c:v>
                </c:pt>
                <c:pt idx="186">
                  <c:v>1.2142718732268001</c:v>
                </c:pt>
                <c:pt idx="187">
                  <c:v>0.87240930013478002</c:v>
                </c:pt>
                <c:pt idx="188">
                  <c:v>1.3473536678008</c:v>
                </c:pt>
                <c:pt idx="189">
                  <c:v>1.4323456853906</c:v>
                </c:pt>
                <c:pt idx="190">
                  <c:v>1.0143828538188999</c:v>
                </c:pt>
                <c:pt idx="191">
                  <c:v>1.0075111611616001</c:v>
                </c:pt>
                <c:pt idx="192">
                  <c:v>1.0888769802960001</c:v>
                </c:pt>
                <c:pt idx="193">
                  <c:v>0.62531421302595003</c:v>
                </c:pt>
                <c:pt idx="194">
                  <c:v>1.4214043932799001</c:v>
                </c:pt>
                <c:pt idx="195">
                  <c:v>1.4234094149512</c:v>
                </c:pt>
                <c:pt idx="196">
                  <c:v>1.2052423425273999</c:v>
                </c:pt>
                <c:pt idx="197">
                  <c:v>1.2517292315752</c:v>
                </c:pt>
                <c:pt idx="198">
                  <c:v>0.92359017612687999</c:v>
                </c:pt>
                <c:pt idx="199">
                  <c:v>0.66532433394885004</c:v>
                </c:pt>
                <c:pt idx="200">
                  <c:v>1.8882649514934999</c:v>
                </c:pt>
                <c:pt idx="201">
                  <c:v>1.2303493901492</c:v>
                </c:pt>
                <c:pt idx="202">
                  <c:v>1.7597132792848</c:v>
                </c:pt>
                <c:pt idx="203">
                  <c:v>1.0923810890471</c:v>
                </c:pt>
                <c:pt idx="204">
                  <c:v>1.6802631544162001</c:v>
                </c:pt>
                <c:pt idx="205">
                  <c:v>0.90503378833201997</c:v>
                </c:pt>
                <c:pt idx="206">
                  <c:v>0.75349908223307005</c:v>
                </c:pt>
                <c:pt idx="207">
                  <c:v>0.73063060318244</c:v>
                </c:pt>
                <c:pt idx="208">
                  <c:v>0.76174287768937998</c:v>
                </c:pt>
                <c:pt idx="209">
                  <c:v>1.5601039596549</c:v>
                </c:pt>
                <c:pt idx="210">
                  <c:v>1.0933877989306999</c:v>
                </c:pt>
                <c:pt idx="211">
                  <c:v>0.93103475632426003</c:v>
                </c:pt>
                <c:pt idx="212">
                  <c:v>1.0133791469936</c:v>
                </c:pt>
                <c:pt idx="213">
                  <c:v>1.1322217354969</c:v>
                </c:pt>
                <c:pt idx="214">
                  <c:v>1.9168759756978999</c:v>
                </c:pt>
                <c:pt idx="215">
                  <c:v>0.94208613367428995</c:v>
                </c:pt>
                <c:pt idx="216">
                  <c:v>0.95794768567739996</c:v>
                </c:pt>
                <c:pt idx="217">
                  <c:v>4.3136398814754999</c:v>
                </c:pt>
                <c:pt idx="218">
                  <c:v>1.7113681653752999</c:v>
                </c:pt>
                <c:pt idx="219">
                  <c:v>1.6720799544527001</c:v>
                </c:pt>
                <c:pt idx="220">
                  <c:v>1.0769706235656999</c:v>
                </c:pt>
                <c:pt idx="221">
                  <c:v>1.0932007233229999</c:v>
                </c:pt>
                <c:pt idx="222">
                  <c:v>1.3585805843754</c:v>
                </c:pt>
                <c:pt idx="223">
                  <c:v>1.4843427127580999</c:v>
                </c:pt>
                <c:pt idx="224">
                  <c:v>1.6283182451649001</c:v>
                </c:pt>
                <c:pt idx="225">
                  <c:v>1.0469518347282001</c:v>
                </c:pt>
                <c:pt idx="226">
                  <c:v>0.85077880717076004</c:v>
                </c:pt>
                <c:pt idx="227">
                  <c:v>0.79728588189159999</c:v>
                </c:pt>
                <c:pt idx="228">
                  <c:v>1.1371897109705</c:v>
                </c:pt>
                <c:pt idx="229">
                  <c:v>1.0043645483329</c:v>
                </c:pt>
                <c:pt idx="230">
                  <c:v>0.70815059342834996</c:v>
                </c:pt>
                <c:pt idx="231">
                  <c:v>0.74463657880425005</c:v>
                </c:pt>
                <c:pt idx="232">
                  <c:v>0.53642142805249005</c:v>
                </c:pt>
                <c:pt idx="233">
                  <c:v>0.90490394513064998</c:v>
                </c:pt>
                <c:pt idx="234">
                  <c:v>0.51412979961521998</c:v>
                </c:pt>
                <c:pt idx="235">
                  <c:v>1.0882714735479</c:v>
                </c:pt>
                <c:pt idx="236">
                  <c:v>1.174068719281</c:v>
                </c:pt>
                <c:pt idx="237">
                  <c:v>1.6143027629404001</c:v>
                </c:pt>
                <c:pt idx="238">
                  <c:v>0.89926061296248005</c:v>
                </c:pt>
                <c:pt idx="239">
                  <c:v>0.88786934411160001</c:v>
                </c:pt>
                <c:pt idx="240">
                  <c:v>1.9397307960901</c:v>
                </c:pt>
                <c:pt idx="241">
                  <c:v>0.77436507964055001</c:v>
                </c:pt>
                <c:pt idx="242">
                  <c:v>1.2925170028859001</c:v>
                </c:pt>
                <c:pt idx="243">
                  <c:v>5.6753187683217998</c:v>
                </c:pt>
                <c:pt idx="244">
                  <c:v>1.5601405937741999</c:v>
                </c:pt>
                <c:pt idx="245">
                  <c:v>1.3662246285718</c:v>
                </c:pt>
                <c:pt idx="246">
                  <c:v>0.80895043652864995</c:v>
                </c:pt>
                <c:pt idx="247">
                  <c:v>0.76191961855671997</c:v>
                </c:pt>
                <c:pt idx="248">
                  <c:v>1.1190061608248001</c:v>
                </c:pt>
                <c:pt idx="249">
                  <c:v>1.878677882499</c:v>
                </c:pt>
                <c:pt idx="250">
                  <c:v>1.5833047417168</c:v>
                </c:pt>
                <c:pt idx="251">
                  <c:v>0.83209939197286997</c:v>
                </c:pt>
                <c:pt idx="252">
                  <c:v>1.9223845769356001</c:v>
                </c:pt>
                <c:pt idx="253">
                  <c:v>1.195376548891</c:v>
                </c:pt>
                <c:pt idx="254">
                  <c:v>1.438416779829</c:v>
                </c:pt>
                <c:pt idx="255">
                  <c:v>2.1340331485854001</c:v>
                </c:pt>
                <c:pt idx="256">
                  <c:v>1.0992876995819001</c:v>
                </c:pt>
                <c:pt idx="257">
                  <c:v>1.5760563139488999</c:v>
                </c:pt>
                <c:pt idx="258">
                  <c:v>0.99992178726325998</c:v>
                </c:pt>
                <c:pt idx="259">
                  <c:v>1.4266723992654999</c:v>
                </c:pt>
                <c:pt idx="260">
                  <c:v>1.3756372570004001</c:v>
                </c:pt>
                <c:pt idx="261">
                  <c:v>1.2442362775978</c:v>
                </c:pt>
                <c:pt idx="262">
                  <c:v>1.0675569364824999</c:v>
                </c:pt>
                <c:pt idx="263">
                  <c:v>1.1274407913115001</c:v>
                </c:pt>
                <c:pt idx="264">
                  <c:v>1.0100305607815001</c:v>
                </c:pt>
                <c:pt idx="265">
                  <c:v>0.95895531756415997</c:v>
                </c:pt>
                <c:pt idx="266">
                  <c:v>0.94058680848484</c:v>
                </c:pt>
                <c:pt idx="267">
                  <c:v>0.90529475270063997</c:v>
                </c:pt>
                <c:pt idx="268">
                  <c:v>1.2496270101699001</c:v>
                </c:pt>
                <c:pt idx="269">
                  <c:v>1.1137027900979</c:v>
                </c:pt>
                <c:pt idx="270">
                  <c:v>1.2003651440005001</c:v>
                </c:pt>
                <c:pt idx="271">
                  <c:v>0.85683475876319004</c:v>
                </c:pt>
                <c:pt idx="272">
                  <c:v>0.79864969757370996</c:v>
                </c:pt>
                <c:pt idx="273">
                  <c:v>0.90236624196612003</c:v>
                </c:pt>
                <c:pt idx="274">
                  <c:v>0.73226934250635001</c:v>
                </c:pt>
                <c:pt idx="275">
                  <c:v>0.66912193455320002</c:v>
                </c:pt>
                <c:pt idx="276">
                  <c:v>0.90458317715827996</c:v>
                </c:pt>
                <c:pt idx="277">
                  <c:v>0.56272653243238002</c:v>
                </c:pt>
                <c:pt idx="278">
                  <c:v>0.91375200636933995</c:v>
                </c:pt>
                <c:pt idx="279">
                  <c:v>0.92470499233561998</c:v>
                </c:pt>
                <c:pt idx="280">
                  <c:v>1.0079605165373999</c:v>
                </c:pt>
                <c:pt idx="281">
                  <c:v>0.50344850741187996</c:v>
                </c:pt>
                <c:pt idx="282">
                  <c:v>0.80509578302467</c:v>
                </c:pt>
                <c:pt idx="283">
                  <c:v>0.68094528095701001</c:v>
                </c:pt>
                <c:pt idx="284">
                  <c:v>0.91981825105630999</c:v>
                </c:pt>
                <c:pt idx="285">
                  <c:v>0.88418784930495997</c:v>
                </c:pt>
                <c:pt idx="286">
                  <c:v>1.214081143307</c:v>
                </c:pt>
                <c:pt idx="287">
                  <c:v>1.7387742530321999</c:v>
                </c:pt>
                <c:pt idx="288">
                  <c:v>0.98085110371609996</c:v>
                </c:pt>
                <c:pt idx="289">
                  <c:v>0.60414276620929996</c:v>
                </c:pt>
                <c:pt idx="290">
                  <c:v>0.71405684683788995</c:v>
                </c:pt>
                <c:pt idx="291">
                  <c:v>0.63316619603010005</c:v>
                </c:pt>
                <c:pt idx="292">
                  <c:v>0.66773100884799996</c:v>
                </c:pt>
                <c:pt idx="293">
                  <c:v>0.66173526575956998</c:v>
                </c:pt>
                <c:pt idx="294">
                  <c:v>0.78631020167353005</c:v>
                </c:pt>
                <c:pt idx="295">
                  <c:v>0.61548834046445</c:v>
                </c:pt>
                <c:pt idx="296">
                  <c:v>0.55823955320263996</c:v>
                </c:pt>
                <c:pt idx="297">
                  <c:v>0.69705845527610999</c:v>
                </c:pt>
                <c:pt idx="298">
                  <c:v>0.69837829960941999</c:v>
                </c:pt>
                <c:pt idx="299">
                  <c:v>0.92768973253560005</c:v>
                </c:pt>
                <c:pt idx="300">
                  <c:v>0.85121968445579999</c:v>
                </c:pt>
                <c:pt idx="301">
                  <c:v>0.86228122647880001</c:v>
                </c:pt>
                <c:pt idx="302">
                  <c:v>0.74783175148136005</c:v>
                </c:pt>
                <c:pt idx="303">
                  <c:v>0.60702137334465001</c:v>
                </c:pt>
                <c:pt idx="304">
                  <c:v>0.59182610007897996</c:v>
                </c:pt>
                <c:pt idx="305">
                  <c:v>0.85552718875811995</c:v>
                </c:pt>
                <c:pt idx="306">
                  <c:v>0.51547071955142998</c:v>
                </c:pt>
                <c:pt idx="307">
                  <c:v>0.97207750682870997</c:v>
                </c:pt>
                <c:pt idx="308">
                  <c:v>1.8781101513075</c:v>
                </c:pt>
                <c:pt idx="309">
                  <c:v>1.4421800163187</c:v>
                </c:pt>
                <c:pt idx="310">
                  <c:v>0.56079838219025002</c:v>
                </c:pt>
                <c:pt idx="311">
                  <c:v>0.91810182159761999</c:v>
                </c:pt>
                <c:pt idx="312">
                  <c:v>0.51254835207146998</c:v>
                </c:pt>
                <c:pt idx="313">
                  <c:v>0.79693236679750001</c:v>
                </c:pt>
                <c:pt idx="314">
                  <c:v>0.73943825383257</c:v>
                </c:pt>
                <c:pt idx="315">
                  <c:v>0.91380384629987998</c:v>
                </c:pt>
                <c:pt idx="316">
                  <c:v>0.58937618878824005</c:v>
                </c:pt>
                <c:pt idx="317">
                  <c:v>0.77853619555622999</c:v>
                </c:pt>
                <c:pt idx="318">
                  <c:v>0.58829574565342002</c:v>
                </c:pt>
                <c:pt idx="319">
                  <c:v>0.92403216773743002</c:v>
                </c:pt>
                <c:pt idx="320">
                  <c:v>1.3123752356038001</c:v>
                </c:pt>
                <c:pt idx="321">
                  <c:v>0.72865930490346997</c:v>
                </c:pt>
                <c:pt idx="322">
                  <c:v>0.74269222068911001</c:v>
                </c:pt>
                <c:pt idx="323">
                  <c:v>0.82661787969335998</c:v>
                </c:pt>
                <c:pt idx="324">
                  <c:v>1.1051412970700001</c:v>
                </c:pt>
                <c:pt idx="325">
                  <c:v>0.67174523642663997</c:v>
                </c:pt>
                <c:pt idx="326">
                  <c:v>0.49007977766070998</c:v>
                </c:pt>
                <c:pt idx="327">
                  <c:v>0.55465927419542005</c:v>
                </c:pt>
                <c:pt idx="328">
                  <c:v>0.62343259948491003</c:v>
                </c:pt>
                <c:pt idx="329">
                  <c:v>0.61644406148611997</c:v>
                </c:pt>
                <c:pt idx="330">
                  <c:v>0.46143873875837998</c:v>
                </c:pt>
                <c:pt idx="331">
                  <c:v>0.46789121474287998</c:v>
                </c:pt>
                <c:pt idx="332">
                  <c:v>0.98379873084927005</c:v>
                </c:pt>
                <c:pt idx="333">
                  <c:v>0.47421834987452999</c:v>
                </c:pt>
                <c:pt idx="334">
                  <c:v>0.62153250927971004</c:v>
                </c:pt>
                <c:pt idx="335">
                  <c:v>3.6474650760268998</c:v>
                </c:pt>
                <c:pt idx="336">
                  <c:v>1.1758125375088999</c:v>
                </c:pt>
                <c:pt idx="337">
                  <c:v>1.4505257520096</c:v>
                </c:pt>
                <c:pt idx="338">
                  <c:v>1.2485435880182001</c:v>
                </c:pt>
                <c:pt idx="339">
                  <c:v>1.1885827162731</c:v>
                </c:pt>
                <c:pt idx="340">
                  <c:v>1.9485258626363</c:v>
                </c:pt>
                <c:pt idx="341">
                  <c:v>0.98788750676681003</c:v>
                </c:pt>
                <c:pt idx="342">
                  <c:v>1.3720118173261</c:v>
                </c:pt>
                <c:pt idx="343">
                  <c:v>1.3360102240406999</c:v>
                </c:pt>
                <c:pt idx="344">
                  <c:v>1.1485809866998</c:v>
                </c:pt>
                <c:pt idx="345">
                  <c:v>0.91489772914786005</c:v>
                </c:pt>
                <c:pt idx="346">
                  <c:v>2.0481877581580998</c:v>
                </c:pt>
                <c:pt idx="347">
                  <c:v>0.71303113551890995</c:v>
                </c:pt>
                <c:pt idx="348">
                  <c:v>1.2775590468078</c:v>
                </c:pt>
                <c:pt idx="349">
                  <c:v>1.1263865785934</c:v>
                </c:pt>
                <c:pt idx="350">
                  <c:v>1.6708122741110001</c:v>
                </c:pt>
                <c:pt idx="351">
                  <c:v>1.1335353147110001</c:v>
                </c:pt>
                <c:pt idx="352">
                  <c:v>1.4197961124770999</c:v>
                </c:pt>
                <c:pt idx="353">
                  <c:v>1.8292432429404999</c:v>
                </c:pt>
                <c:pt idx="354">
                  <c:v>0.75896197532210996</c:v>
                </c:pt>
                <c:pt idx="355">
                  <c:v>1.0956788316781001</c:v>
                </c:pt>
                <c:pt idx="356">
                  <c:v>1.3788027749339</c:v>
                </c:pt>
                <c:pt idx="357">
                  <c:v>1.4067095517551</c:v>
                </c:pt>
                <c:pt idx="358">
                  <c:v>1.6190922088899</c:v>
                </c:pt>
                <c:pt idx="359">
                  <c:v>0.89879662061299004</c:v>
                </c:pt>
                <c:pt idx="360">
                  <c:v>0.47358432991963001</c:v>
                </c:pt>
                <c:pt idx="361">
                  <c:v>1.2159707116417999</c:v>
                </c:pt>
                <c:pt idx="362">
                  <c:v>1.3262351755958</c:v>
                </c:pt>
                <c:pt idx="363">
                  <c:v>0.98874248501759998</c:v>
                </c:pt>
                <c:pt idx="364">
                  <c:v>1.3987086799271</c:v>
                </c:pt>
                <c:pt idx="365">
                  <c:v>2.1730403893789001</c:v>
                </c:pt>
                <c:pt idx="366">
                  <c:v>2.6163598563098001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5A-4186-9423-6DD405667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65984"/>
        <c:axId val="243467624"/>
      </c:lineChart>
      <c:dateAx>
        <c:axId val="24346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7624"/>
        <c:crosses val="autoZero"/>
        <c:auto val="1"/>
        <c:lblOffset val="100"/>
        <c:baseTimeUnit val="days"/>
      </c:dateAx>
      <c:valAx>
        <c:axId val="24346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7882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23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Frederik Peiniger</dc:creator>
  <cp:lastModifiedBy>Frederik Peiniger</cp:lastModifiedBy>
  <cp:revision>1</cp:revision>
  <dcterms:created xsi:type="dcterms:W3CDTF">2016-11-14T17:08:44Z</dcterms:created>
  <dcterms:modified xsi:type="dcterms:W3CDTF">2016-11-14T17:08:47Z</dcterms:modified>
</cp:coreProperties>
</file>