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 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0.56004260850979004</c:v>
                </c:pt>
                <c:pt idx="1">
                  <c:v>0.63448585880995001</c:v>
                </c:pt>
                <c:pt idx="2">
                  <c:v>0.50978826192006998</c:v>
                </c:pt>
                <c:pt idx="3">
                  <c:v>0.80287955500357999</c:v>
                </c:pt>
                <c:pt idx="4">
                  <c:v>0.57410052719742999</c:v>
                </c:pt>
                <c:pt idx="5">
                  <c:v>0.64292088990884</c:v>
                </c:pt>
                <c:pt idx="6">
                  <c:v>2.4515286939512002</c:v>
                </c:pt>
                <c:pt idx="7">
                  <c:v>1.0098726636899</c:v>
                </c:pt>
                <c:pt idx="8">
                  <c:v>0.86970909181260003</c:v>
                </c:pt>
                <c:pt idx="9">
                  <c:v>0.72612567981502996</c:v>
                </c:pt>
                <c:pt idx="10">
                  <c:v>0.60672686311232005</c:v>
                </c:pt>
                <c:pt idx="11">
                  <c:v>0.80557810942049002</c:v>
                </c:pt>
                <c:pt idx="12">
                  <c:v>1.0057853132276999</c:v>
                </c:pt>
                <c:pt idx="13">
                  <c:v>0.17645262099996001</c:v>
                </c:pt>
                <c:pt idx="14">
                  <c:v>0.27060569180661997</c:v>
                </c:pt>
                <c:pt idx="15">
                  <c:v>5.0913575997476E-2</c:v>
                </c:pt>
                <c:pt idx="16">
                  <c:v>0.50862376014949995</c:v>
                </c:pt>
                <c:pt idx="17">
                  <c:v>0.48218594516537</c:v>
                </c:pt>
                <c:pt idx="18">
                  <c:v>2.9824722782533999</c:v>
                </c:pt>
                <c:pt idx="19">
                  <c:v>0.67968829706383005</c:v>
                </c:pt>
                <c:pt idx="20">
                  <c:v>0.49589185127919999</c:v>
                </c:pt>
                <c:pt idx="21">
                  <c:v>0.90407122321166999</c:v>
                </c:pt>
                <c:pt idx="22">
                  <c:v>0.59237733145478</c:v>
                </c:pt>
                <c:pt idx="23">
                  <c:v>0.64146543929725997</c:v>
                </c:pt>
                <c:pt idx="24">
                  <c:v>0.69705300535870995</c:v>
                </c:pt>
                <c:pt idx="25">
                  <c:v>0.50330328069415997</c:v>
                </c:pt>
                <c:pt idx="26">
                  <c:v>0.87567641660110995</c:v>
                </c:pt>
                <c:pt idx="27">
                  <c:v>0.56884905712188005</c:v>
                </c:pt>
                <c:pt idx="28">
                  <c:v>0.45933317747880997</c:v>
                </c:pt>
                <c:pt idx="29">
                  <c:v>0.82350569105228999</c:v>
                </c:pt>
                <c:pt idx="30">
                  <c:v>1.5005261486029</c:v>
                </c:pt>
                <c:pt idx="31">
                  <c:v>1.1734001000197001</c:v>
                </c:pt>
                <c:pt idx="32">
                  <c:v>0.67305181183837004</c:v>
                </c:pt>
                <c:pt idx="33">
                  <c:v>0.65795838304808996</c:v>
                </c:pt>
                <c:pt idx="34">
                  <c:v>0.66997696510931004</c:v>
                </c:pt>
                <c:pt idx="35">
                  <c:v>0.45760666908552999</c:v>
                </c:pt>
                <c:pt idx="36">
                  <c:v>0.39952110919091999</c:v>
                </c:pt>
                <c:pt idx="37">
                  <c:v>0.80235415496661999</c:v>
                </c:pt>
                <c:pt idx="38">
                  <c:v>0.93528269974929001</c:v>
                </c:pt>
                <c:pt idx="39">
                  <c:v>0.43130056575234998</c:v>
                </c:pt>
                <c:pt idx="40">
                  <c:v>0.89890620560187995</c:v>
                </c:pt>
                <c:pt idx="41">
                  <c:v>0.59725524760683002</c:v>
                </c:pt>
                <c:pt idx="42">
                  <c:v>1.2863537170388999</c:v>
                </c:pt>
                <c:pt idx="43">
                  <c:v>0.63262343064449</c:v>
                </c:pt>
                <c:pt idx="44">
                  <c:v>0.37064780747171</c:v>
                </c:pt>
                <c:pt idx="45">
                  <c:v>0.72741579447434002</c:v>
                </c:pt>
                <c:pt idx="46">
                  <c:v>0.45244871730157998</c:v>
                </c:pt>
                <c:pt idx="47">
                  <c:v>5.9984898392868002</c:v>
                </c:pt>
                <c:pt idx="48">
                  <c:v>0.57075978156713003</c:v>
                </c:pt>
                <c:pt idx="49">
                  <c:v>1.0607683703734001</c:v>
                </c:pt>
                <c:pt idx="50">
                  <c:v>0.50331225807808</c:v>
                </c:pt>
                <c:pt idx="51">
                  <c:v>0.42451106766739999</c:v>
                </c:pt>
                <c:pt idx="52">
                  <c:v>0.46519290009478997</c:v>
                </c:pt>
                <c:pt idx="53">
                  <c:v>0.51715481964232002</c:v>
                </c:pt>
                <c:pt idx="54">
                  <c:v>2.2768414945978002</c:v>
                </c:pt>
                <c:pt idx="55">
                  <c:v>0.59541015073674997</c:v>
                </c:pt>
                <c:pt idx="56">
                  <c:v>0.69525908102112</c:v>
                </c:pt>
                <c:pt idx="57">
                  <c:v>0.87055006618838005</c:v>
                </c:pt>
                <c:pt idx="58">
                  <c:v>0.73274094513034005</c:v>
                </c:pt>
                <c:pt idx="59">
                  <c:v>0.50901162480336004</c:v>
                </c:pt>
                <c:pt idx="60">
                  <c:v>0.57141740470556002</c:v>
                </c:pt>
                <c:pt idx="61">
                  <c:v>0.34407913476212998</c:v>
                </c:pt>
                <c:pt idx="62">
                  <c:v>0.39333073040937999</c:v>
                </c:pt>
                <c:pt idx="63">
                  <c:v>0.53102231136766997</c:v>
                </c:pt>
                <c:pt idx="64">
                  <c:v>0.61100998118168004</c:v>
                </c:pt>
                <c:pt idx="65">
                  <c:v>0.48379355251814998</c:v>
                </c:pt>
                <c:pt idx="66">
                  <c:v>1.7288997634051</c:v>
                </c:pt>
                <c:pt idx="67">
                  <c:v>0.38288180320117998</c:v>
                </c:pt>
                <c:pt idx="68">
                  <c:v>0.68303443456096002</c:v>
                </c:pt>
                <c:pt idx="69">
                  <c:v>0.66815826604110995</c:v>
                </c:pt>
                <c:pt idx="70">
                  <c:v>0.45508448281230002</c:v>
                </c:pt>
                <c:pt idx="71">
                  <c:v>0.62958338844422002</c:v>
                </c:pt>
                <c:pt idx="72">
                  <c:v>0.41898987747821997</c:v>
                </c:pt>
                <c:pt idx="73">
                  <c:v>0.46174274830764001</c:v>
                </c:pt>
                <c:pt idx="74">
                  <c:v>0.52538731648785997</c:v>
                </c:pt>
                <c:pt idx="75">
                  <c:v>0.33888364135871002</c:v>
                </c:pt>
                <c:pt idx="76">
                  <c:v>0.43883847097102002</c:v>
                </c:pt>
                <c:pt idx="77">
                  <c:v>0.37605038346952002</c:v>
                </c:pt>
                <c:pt idx="78">
                  <c:v>0.54400733728586004</c:v>
                </c:pt>
                <c:pt idx="79">
                  <c:v>0.68532859729791995</c:v>
                </c:pt>
                <c:pt idx="80">
                  <c:v>0.67039887061471004</c:v>
                </c:pt>
                <c:pt idx="81">
                  <c:v>0.44245271568478001</c:v>
                </c:pt>
                <c:pt idx="82">
                  <c:v>0.43317888212730998</c:v>
                </c:pt>
                <c:pt idx="83">
                  <c:v>0.58419184292999005</c:v>
                </c:pt>
                <c:pt idx="84">
                  <c:v>0.72443628070612998</c:v>
                </c:pt>
                <c:pt idx="85">
                  <c:v>0.89440362241497995</c:v>
                </c:pt>
                <c:pt idx="86">
                  <c:v>1.7878936118715001</c:v>
                </c:pt>
                <c:pt idx="87">
                  <c:v>0.98371907993694996</c:v>
                </c:pt>
                <c:pt idx="88">
                  <c:v>0.53901026328011004</c:v>
                </c:pt>
                <c:pt idx="89">
                  <c:v>0.78007858708343003</c:v>
                </c:pt>
                <c:pt idx="90">
                  <c:v>0.73252646136673005</c:v>
                </c:pt>
                <c:pt idx="91">
                  <c:v>0.50834260428306999</c:v>
                </c:pt>
                <c:pt idx="92">
                  <c:v>0.40011754308577002</c:v>
                </c:pt>
                <c:pt idx="93">
                  <c:v>0.58913878011701004</c:v>
                </c:pt>
                <c:pt idx="94">
                  <c:v>1.2151422785466</c:v>
                </c:pt>
                <c:pt idx="95">
                  <c:v>0.79400108719090001</c:v>
                </c:pt>
                <c:pt idx="96">
                  <c:v>0.76798013312457003</c:v>
                </c:pt>
                <c:pt idx="97">
                  <c:v>0.54732789078310995</c:v>
                </c:pt>
                <c:pt idx="98">
                  <c:v>0.79687401233157995</c:v>
                </c:pt>
                <c:pt idx="99">
                  <c:v>0.84530567264624001</c:v>
                </c:pt>
                <c:pt idx="100">
                  <c:v>0.56038539978037005</c:v>
                </c:pt>
                <c:pt idx="101">
                  <c:v>0.59778871692396995</c:v>
                </c:pt>
                <c:pt idx="102">
                  <c:v>0.56645091854885998</c:v>
                </c:pt>
                <c:pt idx="103">
                  <c:v>0.59251105890735001</c:v>
                </c:pt>
                <c:pt idx="104">
                  <c:v>0.69978082592662005</c:v>
                </c:pt>
                <c:pt idx="105">
                  <c:v>1.2947456030664</c:v>
                </c:pt>
                <c:pt idx="106">
                  <c:v>0.51041097188293005</c:v>
                </c:pt>
                <c:pt idx="107">
                  <c:v>0.60742718795810002</c:v>
                </c:pt>
                <c:pt idx="108">
                  <c:v>0.42701979450326999</c:v>
                </c:pt>
                <c:pt idx="109">
                  <c:v>0.50891031962398003</c:v>
                </c:pt>
                <c:pt idx="110">
                  <c:v>0.72949305174445001</c:v>
                </c:pt>
                <c:pt idx="111">
                  <c:v>1.4623538374213001</c:v>
                </c:pt>
                <c:pt idx="112">
                  <c:v>1.1399261863939001</c:v>
                </c:pt>
                <c:pt idx="113">
                  <c:v>0.62570989458724002</c:v>
                </c:pt>
                <c:pt idx="114">
                  <c:v>0.74052611095131005</c:v>
                </c:pt>
                <c:pt idx="115">
                  <c:v>1.4416668698543</c:v>
                </c:pt>
                <c:pt idx="116">
                  <c:v>0.94588212065114996</c:v>
                </c:pt>
                <c:pt idx="117">
                  <c:v>1.2383301494965</c:v>
                </c:pt>
                <c:pt idx="118">
                  <c:v>1.1951340142297</c:v>
                </c:pt>
                <c:pt idx="119">
                  <c:v>1.148264871231</c:v>
                </c:pt>
                <c:pt idx="120">
                  <c:v>0.75957238032565999</c:v>
                </c:pt>
                <c:pt idx="121">
                  <c:v>0.65903398246258005</c:v>
                </c:pt>
                <c:pt idx="122">
                  <c:v>0.69442403208206005</c:v>
                </c:pt>
                <c:pt idx="123">
                  <c:v>0.74551972879945005</c:v>
                </c:pt>
                <c:pt idx="124">
                  <c:v>0.82822730822370005</c:v>
                </c:pt>
                <c:pt idx="125">
                  <c:v>0.73875722888935003</c:v>
                </c:pt>
                <c:pt idx="126">
                  <c:v>1.1749139057119</c:v>
                </c:pt>
                <c:pt idx="127">
                  <c:v>1.6896176583500999</c:v>
                </c:pt>
                <c:pt idx="128">
                  <c:v>0.70301375674650002</c:v>
                </c:pt>
                <c:pt idx="129">
                  <c:v>1.3224881708273999</c:v>
                </c:pt>
                <c:pt idx="130">
                  <c:v>0.73714019807840003</c:v>
                </c:pt>
                <c:pt idx="131">
                  <c:v>0.60823317872950999</c:v>
                </c:pt>
                <c:pt idx="132">
                  <c:v>1.1261272765598001</c:v>
                </c:pt>
                <c:pt idx="133">
                  <c:v>1.0183940187986</c:v>
                </c:pt>
                <c:pt idx="134">
                  <c:v>0.74693106836607004</c:v>
                </c:pt>
                <c:pt idx="135">
                  <c:v>0.74310301496216002</c:v>
                </c:pt>
                <c:pt idx="136">
                  <c:v>1.0898150131415001</c:v>
                </c:pt>
                <c:pt idx="137">
                  <c:v>0.64786384099599004</c:v>
                </c:pt>
                <c:pt idx="138">
                  <c:v>0.97359734091226002</c:v>
                </c:pt>
                <c:pt idx="139">
                  <c:v>0.64942903053807999</c:v>
                </c:pt>
                <c:pt idx="140">
                  <c:v>1.3383538832738999</c:v>
                </c:pt>
                <c:pt idx="141">
                  <c:v>0.83692306244611003</c:v>
                </c:pt>
                <c:pt idx="142">
                  <c:v>0.60402581400785005</c:v>
                </c:pt>
                <c:pt idx="143">
                  <c:v>1.3589428186999</c:v>
                </c:pt>
                <c:pt idx="144">
                  <c:v>0.65110113747095</c:v>
                </c:pt>
                <c:pt idx="145">
                  <c:v>0.57523553888523005</c:v>
                </c:pt>
                <c:pt idx="146">
                  <c:v>0.89434901932677002</c:v>
                </c:pt>
                <c:pt idx="147">
                  <c:v>0.45623294573168</c:v>
                </c:pt>
                <c:pt idx="148">
                  <c:v>0.55269821645775996</c:v>
                </c:pt>
                <c:pt idx="149">
                  <c:v>0.74129294685716995</c:v>
                </c:pt>
                <c:pt idx="150">
                  <c:v>0.7723037319403</c:v>
                </c:pt>
                <c:pt idx="151">
                  <c:v>0.79254679238544001</c:v>
                </c:pt>
                <c:pt idx="152">
                  <c:v>0.57863536386610004</c:v>
                </c:pt>
                <c:pt idx="153">
                  <c:v>0.67665170313232004</c:v>
                </c:pt>
                <c:pt idx="154">
                  <c:v>0.85533343045651</c:v>
                </c:pt>
                <c:pt idx="155">
                  <c:v>0.49402718523243</c:v>
                </c:pt>
                <c:pt idx="156">
                  <c:v>0.39747506495196</c:v>
                </c:pt>
                <c:pt idx="157">
                  <c:v>0.80214388384433</c:v>
                </c:pt>
                <c:pt idx="158">
                  <c:v>1.1769064986176001</c:v>
                </c:pt>
                <c:pt idx="159">
                  <c:v>0.94954446400057002</c:v>
                </c:pt>
                <c:pt idx="160">
                  <c:v>0.51164082644305997</c:v>
                </c:pt>
                <c:pt idx="161">
                  <c:v>0.87193351667001995</c:v>
                </c:pt>
                <c:pt idx="162">
                  <c:v>0.66822214070629005</c:v>
                </c:pt>
                <c:pt idx="163">
                  <c:v>0.69862959268064995</c:v>
                </c:pt>
                <c:pt idx="164">
                  <c:v>1.0730566557039001</c:v>
                </c:pt>
                <c:pt idx="165">
                  <c:v>0.58662038083243995</c:v>
                </c:pt>
                <c:pt idx="166">
                  <c:v>0.68416773180253998</c:v>
                </c:pt>
                <c:pt idx="167">
                  <c:v>0.84357801751815997</c:v>
                </c:pt>
                <c:pt idx="168">
                  <c:v>0.56464358988543994</c:v>
                </c:pt>
                <c:pt idx="169">
                  <c:v>0.71263232118740005</c:v>
                </c:pt>
                <c:pt idx="170">
                  <c:v>0.75146354508841995</c:v>
                </c:pt>
                <c:pt idx="171">
                  <c:v>1.2085967316171</c:v>
                </c:pt>
                <c:pt idx="172">
                  <c:v>1.2146083268682</c:v>
                </c:pt>
                <c:pt idx="173">
                  <c:v>0.55187167855532004</c:v>
                </c:pt>
                <c:pt idx="174">
                  <c:v>0.77805060087182998</c:v>
                </c:pt>
                <c:pt idx="175">
                  <c:v>0.77984042760368999</c:v>
                </c:pt>
                <c:pt idx="176">
                  <c:v>1.0734167886628001</c:v>
                </c:pt>
                <c:pt idx="177">
                  <c:v>0.64678932432610003</c:v>
                </c:pt>
                <c:pt idx="178">
                  <c:v>1.3134239699429</c:v>
                </c:pt>
                <c:pt idx="179">
                  <c:v>0.59369304081313001</c:v>
                </c:pt>
                <c:pt idx="180">
                  <c:v>0.79853767714510004</c:v>
                </c:pt>
                <c:pt idx="181">
                  <c:v>0.59104251054954005</c:v>
                </c:pt>
                <c:pt idx="182">
                  <c:v>1.419608199976</c:v>
                </c:pt>
                <c:pt idx="183">
                  <c:v>0.87039660003901997</c:v>
                </c:pt>
                <c:pt idx="184">
                  <c:v>0.46044617090495998</c:v>
                </c:pt>
                <c:pt idx="185">
                  <c:v>0.54974009581030003</c:v>
                </c:pt>
                <c:pt idx="186">
                  <c:v>0.75241721551846996</c:v>
                </c:pt>
                <c:pt idx="187">
                  <c:v>0.32314361635765998</c:v>
                </c:pt>
                <c:pt idx="188">
                  <c:v>0.49711288718437002</c:v>
                </c:pt>
                <c:pt idx="189">
                  <c:v>0.54645513247148003</c:v>
                </c:pt>
                <c:pt idx="190">
                  <c:v>0.74520575745199003</c:v>
                </c:pt>
                <c:pt idx="191">
                  <c:v>0.65140189095575995</c:v>
                </c:pt>
                <c:pt idx="192">
                  <c:v>0.84406068016463998</c:v>
                </c:pt>
                <c:pt idx="193">
                  <c:v>0.71683509245552002</c:v>
                </c:pt>
                <c:pt idx="194">
                  <c:v>0.67657052681114005</c:v>
                </c:pt>
                <c:pt idx="195">
                  <c:v>0.45223837069098999</c:v>
                </c:pt>
                <c:pt idx="196">
                  <c:v>0.56208792193784995</c:v>
                </c:pt>
                <c:pt idx="197">
                  <c:v>0.54444707106579004</c:v>
                </c:pt>
                <c:pt idx="198">
                  <c:v>0.58674204614973002</c:v>
                </c:pt>
                <c:pt idx="199">
                  <c:v>0.48800356265697997</c:v>
                </c:pt>
                <c:pt idx="200">
                  <c:v>0.60578567352849</c:v>
                </c:pt>
                <c:pt idx="201">
                  <c:v>0.50764002939531006</c:v>
                </c:pt>
                <c:pt idx="202">
                  <c:v>0.38628200162234</c:v>
                </c:pt>
                <c:pt idx="203">
                  <c:v>0.53133869260922995</c:v>
                </c:pt>
                <c:pt idx="204">
                  <c:v>0.42002240119473</c:v>
                </c:pt>
                <c:pt idx="205">
                  <c:v>0.70747394223738003</c:v>
                </c:pt>
                <c:pt idx="206">
                  <c:v>0.64457464121256003</c:v>
                </c:pt>
                <c:pt idx="207">
                  <c:v>0.96784758767081003</c:v>
                </c:pt>
                <c:pt idx="208">
                  <c:v>1.8480354277291999</c:v>
                </c:pt>
                <c:pt idx="209">
                  <c:v>0.63803070381743998</c:v>
                </c:pt>
                <c:pt idx="210">
                  <c:v>0.62597337787634</c:v>
                </c:pt>
                <c:pt idx="211">
                  <c:v>0.99509770127791997</c:v>
                </c:pt>
                <c:pt idx="212">
                  <c:v>1.8233832246563999</c:v>
                </c:pt>
                <c:pt idx="213">
                  <c:v>2.8526407835558998</c:v>
                </c:pt>
                <c:pt idx="214">
                  <c:v>2.7534798007346</c:v>
                </c:pt>
                <c:pt idx="215">
                  <c:v>0.96205062750961001</c:v>
                </c:pt>
                <c:pt idx="216">
                  <c:v>0.89001034562660997</c:v>
                </c:pt>
                <c:pt idx="217">
                  <c:v>1.4359734922214999</c:v>
                </c:pt>
                <c:pt idx="218">
                  <c:v>1.8360306637495001</c:v>
                </c:pt>
                <c:pt idx="219">
                  <c:v>0.53357584726042995</c:v>
                </c:pt>
                <c:pt idx="220">
                  <c:v>1.7055760437695</c:v>
                </c:pt>
                <c:pt idx="221">
                  <c:v>1.0145217867347001</c:v>
                </c:pt>
                <c:pt idx="222">
                  <c:v>0.65086237148203996</c:v>
                </c:pt>
                <c:pt idx="223">
                  <c:v>0.69352547446348001</c:v>
                </c:pt>
                <c:pt idx="224">
                  <c:v>3.6183265033808998</c:v>
                </c:pt>
                <c:pt idx="225">
                  <c:v>0.61921138415604005</c:v>
                </c:pt>
                <c:pt idx="226">
                  <c:v>0.77188670984426</c:v>
                </c:pt>
                <c:pt idx="227">
                  <c:v>0.39519865777918001</c:v>
                </c:pt>
                <c:pt idx="228">
                  <c:v>0.33068685861579999</c:v>
                </c:pt>
                <c:pt idx="229">
                  <c:v>0.68687750425756999</c:v>
                </c:pt>
                <c:pt idx="230">
                  <c:v>0.3345710903411</c:v>
                </c:pt>
                <c:pt idx="231">
                  <c:v>0.92702764590335995</c:v>
                </c:pt>
                <c:pt idx="232">
                  <c:v>0.87386294841400003</c:v>
                </c:pt>
                <c:pt idx="233">
                  <c:v>0.43172878526588998</c:v>
                </c:pt>
                <c:pt idx="234">
                  <c:v>0.59781791061335998</c:v>
                </c:pt>
                <c:pt idx="235">
                  <c:v>0.41194599950168997</c:v>
                </c:pt>
                <c:pt idx="236">
                  <c:v>0.78253701394427</c:v>
                </c:pt>
                <c:pt idx="237">
                  <c:v>0.38613792624488003</c:v>
                </c:pt>
                <c:pt idx="238">
                  <c:v>0.53629971445728997</c:v>
                </c:pt>
                <c:pt idx="239">
                  <c:v>1.1302195599572999</c:v>
                </c:pt>
                <c:pt idx="240">
                  <c:v>2.2014788273126</c:v>
                </c:pt>
                <c:pt idx="241">
                  <c:v>0.93065134359671997</c:v>
                </c:pt>
                <c:pt idx="242">
                  <c:v>1.1698281243041</c:v>
                </c:pt>
                <c:pt idx="243">
                  <c:v>0.82440077285941005</c:v>
                </c:pt>
                <c:pt idx="244">
                  <c:v>0.81209115550091004</c:v>
                </c:pt>
                <c:pt idx="245">
                  <c:v>0.63315899372942996</c:v>
                </c:pt>
                <c:pt idx="246">
                  <c:v>0.38405728761161001</c:v>
                </c:pt>
                <c:pt idx="247">
                  <c:v>1.4463570383197999</c:v>
                </c:pt>
                <c:pt idx="248">
                  <c:v>0.66899987245628001</c:v>
                </c:pt>
                <c:pt idx="249">
                  <c:v>1.3406696121282999</c:v>
                </c:pt>
                <c:pt idx="250">
                  <c:v>0.97218035374571998</c:v>
                </c:pt>
                <c:pt idx="251">
                  <c:v>0.50730183197101997</c:v>
                </c:pt>
                <c:pt idx="252">
                  <c:v>0.50939859337586002</c:v>
                </c:pt>
                <c:pt idx="253">
                  <c:v>0.81907941546110996</c:v>
                </c:pt>
                <c:pt idx="254">
                  <c:v>0.81997691205469003</c:v>
                </c:pt>
                <c:pt idx="255">
                  <c:v>0.62358946009698002</c:v>
                </c:pt>
                <c:pt idx="256">
                  <c:v>0.71152640030877001</c:v>
                </c:pt>
                <c:pt idx="257">
                  <c:v>0.75657570397371998</c:v>
                </c:pt>
                <c:pt idx="258">
                  <c:v>1.9840497454085</c:v>
                </c:pt>
                <c:pt idx="259">
                  <c:v>0.58439385986519998</c:v>
                </c:pt>
                <c:pt idx="260">
                  <c:v>0.64928398812017996</c:v>
                </c:pt>
                <c:pt idx="261">
                  <c:v>2.5187718345976999</c:v>
                </c:pt>
                <c:pt idx="262">
                  <c:v>1.7243882125147001</c:v>
                </c:pt>
                <c:pt idx="263">
                  <c:v>2.1181650680884001</c:v>
                </c:pt>
                <c:pt idx="264">
                  <c:v>3.4339910802276998</c:v>
                </c:pt>
                <c:pt idx="265">
                  <c:v>1.118691860847</c:v>
                </c:pt>
                <c:pt idx="266">
                  <c:v>0.66957772690915995</c:v>
                </c:pt>
                <c:pt idx="267">
                  <c:v>0.77751535947051997</c:v>
                </c:pt>
                <c:pt idx="268">
                  <c:v>0.62084273693906999</c:v>
                </c:pt>
                <c:pt idx="269">
                  <c:v>0.62785144198147003</c:v>
                </c:pt>
                <c:pt idx="270">
                  <c:v>1.1235903043435</c:v>
                </c:pt>
                <c:pt idx="271">
                  <c:v>0.82202379197896003</c:v>
                </c:pt>
                <c:pt idx="272">
                  <c:v>0.48836105394374002</c:v>
                </c:pt>
                <c:pt idx="273">
                  <c:v>0.53478044573839001</c:v>
                </c:pt>
                <c:pt idx="274">
                  <c:v>0.69921911294687</c:v>
                </c:pt>
                <c:pt idx="275">
                  <c:v>0.48823547305679998</c:v>
                </c:pt>
                <c:pt idx="276">
                  <c:v>0.46573337199601</c:v>
                </c:pt>
                <c:pt idx="277">
                  <c:v>0.96996652691397001</c:v>
                </c:pt>
                <c:pt idx="278">
                  <c:v>0.59890134966124997</c:v>
                </c:pt>
                <c:pt idx="279">
                  <c:v>0.47463886803984001</c:v>
                </c:pt>
                <c:pt idx="280">
                  <c:v>0.75751752394715</c:v>
                </c:pt>
                <c:pt idx="281">
                  <c:v>0.52700291603988003</c:v>
                </c:pt>
                <c:pt idx="282">
                  <c:v>0.40028007098221002</c:v>
                </c:pt>
                <c:pt idx="283">
                  <c:v>0.51691998274071005</c:v>
                </c:pt>
                <c:pt idx="284">
                  <c:v>0.47164057050989</c:v>
                </c:pt>
                <c:pt idx="285">
                  <c:v>1.1622368902521001</c:v>
                </c:pt>
                <c:pt idx="286">
                  <c:v>0.53182626455068005</c:v>
                </c:pt>
                <c:pt idx="287">
                  <c:v>0.6216714826309</c:v>
                </c:pt>
                <c:pt idx="288">
                  <c:v>0.38728128043066001</c:v>
                </c:pt>
                <c:pt idx="289">
                  <c:v>0.40503926550512998</c:v>
                </c:pt>
                <c:pt idx="290">
                  <c:v>0.62161036985565998</c:v>
                </c:pt>
                <c:pt idx="291">
                  <c:v>0.77862226951591995</c:v>
                </c:pt>
                <c:pt idx="292">
                  <c:v>0.71466051287873</c:v>
                </c:pt>
                <c:pt idx="293">
                  <c:v>0.3989211609742</c:v>
                </c:pt>
                <c:pt idx="294">
                  <c:v>0.32774278020615</c:v>
                </c:pt>
                <c:pt idx="295">
                  <c:v>0.49655387427268999</c:v>
                </c:pt>
                <c:pt idx="296">
                  <c:v>0.38263716638208001</c:v>
                </c:pt>
                <c:pt idx="297">
                  <c:v>0.33475702333933999</c:v>
                </c:pt>
                <c:pt idx="298">
                  <c:v>0.44491328821962001</c:v>
                </c:pt>
                <c:pt idx="299">
                  <c:v>0.55337052799802999</c:v>
                </c:pt>
                <c:pt idx="300">
                  <c:v>0.32693493372636001</c:v>
                </c:pt>
                <c:pt idx="301">
                  <c:v>0.63574484080481997</c:v>
                </c:pt>
                <c:pt idx="302">
                  <c:v>0.45448011961277002</c:v>
                </c:pt>
                <c:pt idx="303">
                  <c:v>0.46971568796562002</c:v>
                </c:pt>
                <c:pt idx="304">
                  <c:v>0.64988465702553999</c:v>
                </c:pt>
                <c:pt idx="305">
                  <c:v>0.46034938330905001</c:v>
                </c:pt>
                <c:pt idx="306">
                  <c:v>0.53840347381486997</c:v>
                </c:pt>
                <c:pt idx="307">
                  <c:v>0.78121918943793001</c:v>
                </c:pt>
                <c:pt idx="308">
                  <c:v>0.77226085505532005</c:v>
                </c:pt>
                <c:pt idx="309">
                  <c:v>0.62240930572284003</c:v>
                </c:pt>
                <c:pt idx="310">
                  <c:v>1.1810415154506</c:v>
                </c:pt>
                <c:pt idx="311">
                  <c:v>0.69458492775203995</c:v>
                </c:pt>
                <c:pt idx="312">
                  <c:v>0.60594003224751003</c:v>
                </c:pt>
                <c:pt idx="313">
                  <c:v>1.1656502281276999</c:v>
                </c:pt>
                <c:pt idx="314">
                  <c:v>0.68831792979063</c:v>
                </c:pt>
                <c:pt idx="315">
                  <c:v>0.76973237000528005</c:v>
                </c:pt>
                <c:pt idx="316">
                  <c:v>0.69943852579654997</c:v>
                </c:pt>
                <c:pt idx="317">
                  <c:v>0.48909913683957001</c:v>
                </c:pt>
                <c:pt idx="318">
                  <c:v>0.58885165357557001</c:v>
                </c:pt>
                <c:pt idx="319">
                  <c:v>0.41122369735842002</c:v>
                </c:pt>
                <c:pt idx="320">
                  <c:v>1.0110905331115001</c:v>
                </c:pt>
                <c:pt idx="321">
                  <c:v>0.61991458708205005</c:v>
                </c:pt>
                <c:pt idx="322">
                  <c:v>0.98990014231516998</c:v>
                </c:pt>
                <c:pt idx="323">
                  <c:v>1.1986040025466</c:v>
                </c:pt>
                <c:pt idx="324">
                  <c:v>2.1356092252768</c:v>
                </c:pt>
                <c:pt idx="325">
                  <c:v>1.1106785320426</c:v>
                </c:pt>
                <c:pt idx="326">
                  <c:v>1.1919919278583</c:v>
                </c:pt>
                <c:pt idx="327">
                  <c:v>0.53969830513399997</c:v>
                </c:pt>
                <c:pt idx="328">
                  <c:v>0.64232585040697998</c:v>
                </c:pt>
                <c:pt idx="329">
                  <c:v>0.46502256987606</c:v>
                </c:pt>
                <c:pt idx="330">
                  <c:v>0.56039985748396004</c:v>
                </c:pt>
                <c:pt idx="331">
                  <c:v>0.75693916972926001</c:v>
                </c:pt>
                <c:pt idx="332">
                  <c:v>0.98452827079128002</c:v>
                </c:pt>
                <c:pt idx="333">
                  <c:v>0.50330773563146003</c:v>
                </c:pt>
                <c:pt idx="334">
                  <c:v>0.641518679353</c:v>
                </c:pt>
                <c:pt idx="335">
                  <c:v>0.69953130218631998</c:v>
                </c:pt>
                <c:pt idx="336">
                  <c:v>0.82085179031834998</c:v>
                </c:pt>
                <c:pt idx="337">
                  <c:v>1.6953959591975001</c:v>
                </c:pt>
                <c:pt idx="338">
                  <c:v>0.60442557107665995</c:v>
                </c:pt>
                <c:pt idx="339">
                  <c:v>0.76785209222397999</c:v>
                </c:pt>
                <c:pt idx="340">
                  <c:v>1.1011517349366</c:v>
                </c:pt>
                <c:pt idx="341">
                  <c:v>0.71728195003078998</c:v>
                </c:pt>
                <c:pt idx="342">
                  <c:v>0.42383215613232</c:v>
                </c:pt>
                <c:pt idx="343">
                  <c:v>0.45979780763304001</c:v>
                </c:pt>
                <c:pt idx="344">
                  <c:v>0.67690575085149995</c:v>
                </c:pt>
                <c:pt idx="345">
                  <c:v>0.75345308583023995</c:v>
                </c:pt>
                <c:pt idx="346">
                  <c:v>0.82786006725210004</c:v>
                </c:pt>
                <c:pt idx="347">
                  <c:v>2.0424190968549998</c:v>
                </c:pt>
                <c:pt idx="348">
                  <c:v>0.86738524788589999</c:v>
                </c:pt>
                <c:pt idx="349">
                  <c:v>0.38225737153327</c:v>
                </c:pt>
                <c:pt idx="350">
                  <c:v>0.63052409773894003</c:v>
                </c:pt>
                <c:pt idx="351">
                  <c:v>1.1225230981436001</c:v>
                </c:pt>
                <c:pt idx="352">
                  <c:v>0.51366968347074005</c:v>
                </c:pt>
                <c:pt idx="353">
                  <c:v>1.2721272987875001</c:v>
                </c:pt>
                <c:pt idx="354">
                  <c:v>0.94417781394910005</c:v>
                </c:pt>
                <c:pt idx="355">
                  <c:v>0.95658762576627998</c:v>
                </c:pt>
                <c:pt idx="356">
                  <c:v>0.69556784405268002</c:v>
                </c:pt>
                <c:pt idx="357">
                  <c:v>0.78117203703777005</c:v>
                </c:pt>
                <c:pt idx="358">
                  <c:v>0.76050758835901999</c:v>
                </c:pt>
                <c:pt idx="359">
                  <c:v>0.77815228493357003</c:v>
                </c:pt>
                <c:pt idx="360">
                  <c:v>0.34575941958896</c:v>
                </c:pt>
                <c:pt idx="361">
                  <c:v>0.82282759046343001</c:v>
                </c:pt>
                <c:pt idx="362">
                  <c:v>0.94039806264976</c:v>
                </c:pt>
                <c:pt idx="363">
                  <c:v>1.1246015676918</c:v>
                </c:pt>
                <c:pt idx="364">
                  <c:v>1.0236360051779001</c:v>
                </c:pt>
                <c:pt idx="365">
                  <c:v>2.1699337422992002</c:v>
                </c:pt>
                <c:pt idx="366">
                  <c:v>1.8771209839159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CC-405E-9417-1FF9DCAD8E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0</c:v>
                </c:pt>
                <c:pt idx="1">
                  <c:v>1.8112473722182001</c:v>
                </c:pt>
                <c:pt idx="2">
                  <c:v>0.93640126807290003</c:v>
                </c:pt>
                <c:pt idx="3">
                  <c:v>1.5096107465338999</c:v>
                </c:pt>
                <c:pt idx="4">
                  <c:v>0.98915478909393995</c:v>
                </c:pt>
                <c:pt idx="5">
                  <c:v>2.6138541006419</c:v>
                </c:pt>
                <c:pt idx="6">
                  <c:v>4.7671154827444999</c:v>
                </c:pt>
                <c:pt idx="7">
                  <c:v>2.6451767877673</c:v>
                </c:pt>
                <c:pt idx="8">
                  <c:v>2.2594574238741001</c:v>
                </c:pt>
                <c:pt idx="9">
                  <c:v>5.3846182575848998</c:v>
                </c:pt>
                <c:pt idx="10">
                  <c:v>2.5343658457323999</c:v>
                </c:pt>
                <c:pt idx="11">
                  <c:v>3.5494756351247001</c:v>
                </c:pt>
                <c:pt idx="12">
                  <c:v>2.0089252168114999</c:v>
                </c:pt>
                <c:pt idx="13">
                  <c:v>2.0175488919813001</c:v>
                </c:pt>
                <c:pt idx="14">
                  <c:v>3.153055094795</c:v>
                </c:pt>
                <c:pt idx="15">
                  <c:v>1.7203415517242999</c:v>
                </c:pt>
                <c:pt idx="16">
                  <c:v>2.8814280969668</c:v>
                </c:pt>
                <c:pt idx="17">
                  <c:v>1.4924398670198999</c:v>
                </c:pt>
                <c:pt idx="18">
                  <c:v>2.9284472674596</c:v>
                </c:pt>
                <c:pt idx="19">
                  <c:v>1.1892815579878999</c:v>
                </c:pt>
                <c:pt idx="20">
                  <c:v>2.0351905463386002</c:v>
                </c:pt>
                <c:pt idx="21">
                  <c:v>1.7021314603366999</c:v>
                </c:pt>
                <c:pt idx="22">
                  <c:v>1.2303566780994</c:v>
                </c:pt>
                <c:pt idx="23">
                  <c:v>1.763320106866</c:v>
                </c:pt>
                <c:pt idx="24">
                  <c:v>1.3993130249028001</c:v>
                </c:pt>
                <c:pt idx="25">
                  <c:v>1.1070647159966001</c:v>
                </c:pt>
                <c:pt idx="26">
                  <c:v>1.7426428797563001</c:v>
                </c:pt>
                <c:pt idx="27">
                  <c:v>1.4795753605535</c:v>
                </c:pt>
                <c:pt idx="28">
                  <c:v>2.0467706916849999</c:v>
                </c:pt>
                <c:pt idx="29">
                  <c:v>2.4386295983622999</c:v>
                </c:pt>
                <c:pt idx="30">
                  <c:v>3.4483573360766</c:v>
                </c:pt>
                <c:pt idx="31">
                  <c:v>3.4708161797649999</c:v>
                </c:pt>
                <c:pt idx="32">
                  <c:v>2.23493473508</c:v>
                </c:pt>
                <c:pt idx="33">
                  <c:v>2.2284374700337999</c:v>
                </c:pt>
                <c:pt idx="34">
                  <c:v>2.4936538415027001</c:v>
                </c:pt>
                <c:pt idx="35">
                  <c:v>2.6397677474751</c:v>
                </c:pt>
                <c:pt idx="36">
                  <c:v>1.9558249937962999</c:v>
                </c:pt>
                <c:pt idx="37">
                  <c:v>1.5154328972</c:v>
                </c:pt>
                <c:pt idx="38">
                  <c:v>2.2862418017174</c:v>
                </c:pt>
                <c:pt idx="39">
                  <c:v>1.3523108128762</c:v>
                </c:pt>
                <c:pt idx="40">
                  <c:v>1.5709840039247001</c:v>
                </c:pt>
                <c:pt idx="41">
                  <c:v>1.4854580452248001</c:v>
                </c:pt>
                <c:pt idx="42">
                  <c:v>2.1270725337827998</c:v>
                </c:pt>
                <c:pt idx="43">
                  <c:v>1.7516386931345</c:v>
                </c:pt>
                <c:pt idx="44">
                  <c:v>1.7994889853036</c:v>
                </c:pt>
                <c:pt idx="45">
                  <c:v>4.5384594815563997</c:v>
                </c:pt>
                <c:pt idx="46">
                  <c:v>1.9863144444554</c:v>
                </c:pt>
                <c:pt idx="47">
                  <c:v>10.105312183764999</c:v>
                </c:pt>
                <c:pt idx="48">
                  <c:v>2.4435674783161998</c:v>
                </c:pt>
                <c:pt idx="49">
                  <c:v>3.1912907931536001</c:v>
                </c:pt>
                <c:pt idx="50">
                  <c:v>1.7739649847065999</c:v>
                </c:pt>
                <c:pt idx="51">
                  <c:v>2.0817892650481</c:v>
                </c:pt>
                <c:pt idx="52">
                  <c:v>2.7406359876444002</c:v>
                </c:pt>
                <c:pt idx="53">
                  <c:v>3.3416471963763001</c:v>
                </c:pt>
                <c:pt idx="54">
                  <c:v>2.3176960397160999</c:v>
                </c:pt>
                <c:pt idx="55">
                  <c:v>1.6019918091784999</c:v>
                </c:pt>
                <c:pt idx="56">
                  <c:v>4.4365481067988002</c:v>
                </c:pt>
                <c:pt idx="57">
                  <c:v>2.3983647394174001</c:v>
                </c:pt>
                <c:pt idx="58">
                  <c:v>2.0235282157296002</c:v>
                </c:pt>
                <c:pt idx="59">
                  <c:v>1.5285675839635999</c:v>
                </c:pt>
                <c:pt idx="60">
                  <c:v>1.8172394840317001</c:v>
                </c:pt>
                <c:pt idx="61">
                  <c:v>1.7303958422739001</c:v>
                </c:pt>
                <c:pt idx="62">
                  <c:v>1.8070436601911</c:v>
                </c:pt>
                <c:pt idx="63">
                  <c:v>2.0876797788629</c:v>
                </c:pt>
                <c:pt idx="64">
                  <c:v>1.2289174200399</c:v>
                </c:pt>
                <c:pt idx="65">
                  <c:v>1.1209955149691999</c:v>
                </c:pt>
                <c:pt idx="66">
                  <c:v>1.6835629984395999</c:v>
                </c:pt>
                <c:pt idx="67">
                  <c:v>1.7594840106378999</c:v>
                </c:pt>
                <c:pt idx="68">
                  <c:v>2.1355520460198001</c:v>
                </c:pt>
                <c:pt idx="69">
                  <c:v>1.1300514443648</c:v>
                </c:pt>
                <c:pt idx="70">
                  <c:v>1.9824242595741</c:v>
                </c:pt>
                <c:pt idx="71">
                  <c:v>2.2305416852816999</c:v>
                </c:pt>
                <c:pt idx="72">
                  <c:v>2.2725485168094002</c:v>
                </c:pt>
                <c:pt idx="73">
                  <c:v>1.7631553145084</c:v>
                </c:pt>
                <c:pt idx="74">
                  <c:v>1.4356560914054</c:v>
                </c:pt>
                <c:pt idx="75">
                  <c:v>1.9212557580728999</c:v>
                </c:pt>
                <c:pt idx="76">
                  <c:v>1.5693465307617001</c:v>
                </c:pt>
                <c:pt idx="77">
                  <c:v>1.3709992931226</c:v>
                </c:pt>
                <c:pt idx="78">
                  <c:v>1.6743415321265001</c:v>
                </c:pt>
                <c:pt idx="79">
                  <c:v>1.7716435604559999</c:v>
                </c:pt>
                <c:pt idx="80">
                  <c:v>2.0075512422277999</c:v>
                </c:pt>
                <c:pt idx="81">
                  <c:v>1.8569289611516999</c:v>
                </c:pt>
                <c:pt idx="82">
                  <c:v>2.0009481872141999</c:v>
                </c:pt>
                <c:pt idx="83">
                  <c:v>1.4035284785979001</c:v>
                </c:pt>
                <c:pt idx="84">
                  <c:v>1.1421657371594001</c:v>
                </c:pt>
                <c:pt idx="85">
                  <c:v>1.0256925343119001</c:v>
                </c:pt>
                <c:pt idx="86">
                  <c:v>2.5113602288191998</c:v>
                </c:pt>
                <c:pt idx="87">
                  <c:v>1.16678449065</c:v>
                </c:pt>
                <c:pt idx="88">
                  <c:v>1.6802674696533999</c:v>
                </c:pt>
                <c:pt idx="89">
                  <c:v>1.4861129850129999</c:v>
                </c:pt>
                <c:pt idx="90">
                  <c:v>1.1129101868975</c:v>
                </c:pt>
                <c:pt idx="91">
                  <c:v>0.87910980916203996</c:v>
                </c:pt>
                <c:pt idx="92">
                  <c:v>1.2880616370252</c:v>
                </c:pt>
                <c:pt idx="93">
                  <c:v>1.7245116626279</c:v>
                </c:pt>
                <c:pt idx="94">
                  <c:v>2.6138092585055999</c:v>
                </c:pt>
                <c:pt idx="95">
                  <c:v>2.0172905984443998</c:v>
                </c:pt>
                <c:pt idx="96">
                  <c:v>1.5111667578043999</c:v>
                </c:pt>
                <c:pt idx="97">
                  <c:v>1.4537809754669</c:v>
                </c:pt>
                <c:pt idx="98">
                  <c:v>1.3924244176622</c:v>
                </c:pt>
                <c:pt idx="99">
                  <c:v>1.3892115358631001</c:v>
                </c:pt>
                <c:pt idx="100">
                  <c:v>1.4029617425550001</c:v>
                </c:pt>
                <c:pt idx="101">
                  <c:v>1.4064265657969</c:v>
                </c:pt>
                <c:pt idx="102">
                  <c:v>2.4896267841130002</c:v>
                </c:pt>
                <c:pt idx="103">
                  <c:v>1.4612346495538</c:v>
                </c:pt>
                <c:pt idx="104">
                  <c:v>1.6378767094271001</c:v>
                </c:pt>
                <c:pt idx="105">
                  <c:v>1.859358875092</c:v>
                </c:pt>
                <c:pt idx="106">
                  <c:v>1.8821475437152</c:v>
                </c:pt>
                <c:pt idx="107">
                  <c:v>0.87358304481938998</c:v>
                </c:pt>
                <c:pt idx="108">
                  <c:v>1.8109409762405</c:v>
                </c:pt>
                <c:pt idx="109">
                  <c:v>1.9561514230074</c:v>
                </c:pt>
                <c:pt idx="110">
                  <c:v>1.1761599440732999</c:v>
                </c:pt>
                <c:pt idx="111">
                  <c:v>1.6208239338410999</c:v>
                </c:pt>
                <c:pt idx="112">
                  <c:v>1.5375768495291</c:v>
                </c:pt>
                <c:pt idx="113">
                  <c:v>1.7238180216412999</c:v>
                </c:pt>
                <c:pt idx="114">
                  <c:v>1.6090492913583001</c:v>
                </c:pt>
                <c:pt idx="115">
                  <c:v>1.5517888967844</c:v>
                </c:pt>
                <c:pt idx="116">
                  <c:v>1.4165144490029</c:v>
                </c:pt>
                <c:pt idx="117">
                  <c:v>1.2151944796245</c:v>
                </c:pt>
                <c:pt idx="118">
                  <c:v>1.6393639496051</c:v>
                </c:pt>
                <c:pt idx="119">
                  <c:v>1.5508298567373999</c:v>
                </c:pt>
                <c:pt idx="120">
                  <c:v>1.3850927286618</c:v>
                </c:pt>
                <c:pt idx="121">
                  <c:v>1.5453611814059001</c:v>
                </c:pt>
                <c:pt idx="122">
                  <c:v>1.1165775402047</c:v>
                </c:pt>
                <c:pt idx="123">
                  <c:v>1.2428622286116</c:v>
                </c:pt>
                <c:pt idx="124">
                  <c:v>1.0725715224642001</c:v>
                </c:pt>
                <c:pt idx="125">
                  <c:v>2.3636053547120999</c:v>
                </c:pt>
                <c:pt idx="126">
                  <c:v>1.9535529434490999</c:v>
                </c:pt>
                <c:pt idx="127">
                  <c:v>1.9196945135956001</c:v>
                </c:pt>
                <c:pt idx="128">
                  <c:v>1.7596126216999</c:v>
                </c:pt>
                <c:pt idx="129">
                  <c:v>1.8864850804283</c:v>
                </c:pt>
                <c:pt idx="130">
                  <c:v>1.7774011422823</c:v>
                </c:pt>
                <c:pt idx="131">
                  <c:v>1.8551437637378001</c:v>
                </c:pt>
                <c:pt idx="132">
                  <c:v>1.5260044257967</c:v>
                </c:pt>
                <c:pt idx="133">
                  <c:v>1.7825069741577</c:v>
                </c:pt>
                <c:pt idx="134">
                  <c:v>1.3921022384194</c:v>
                </c:pt>
                <c:pt idx="135">
                  <c:v>1.7115838165790001</c:v>
                </c:pt>
                <c:pt idx="136">
                  <c:v>1.4596592905236001</c:v>
                </c:pt>
                <c:pt idx="137">
                  <c:v>1.2834082403803999</c:v>
                </c:pt>
                <c:pt idx="138">
                  <c:v>1.5654281211768999</c:v>
                </c:pt>
                <c:pt idx="139">
                  <c:v>1.8430013988373</c:v>
                </c:pt>
                <c:pt idx="140">
                  <c:v>2.4210818225108</c:v>
                </c:pt>
                <c:pt idx="141">
                  <c:v>1.6588261314891</c:v>
                </c:pt>
                <c:pt idx="142">
                  <c:v>1.4225779849907001</c:v>
                </c:pt>
                <c:pt idx="143">
                  <c:v>1.5497632471139</c:v>
                </c:pt>
                <c:pt idx="144">
                  <c:v>1.4307601621801</c:v>
                </c:pt>
                <c:pt idx="145">
                  <c:v>1.0952295166593999</c:v>
                </c:pt>
                <c:pt idx="146">
                  <c:v>1.0261478125554999</c:v>
                </c:pt>
                <c:pt idx="147">
                  <c:v>1.1269996993158</c:v>
                </c:pt>
                <c:pt idx="148">
                  <c:v>1.0680874090962</c:v>
                </c:pt>
                <c:pt idx="149">
                  <c:v>1.0168518687584001</c:v>
                </c:pt>
                <c:pt idx="150">
                  <c:v>1.3630701852478</c:v>
                </c:pt>
                <c:pt idx="151">
                  <c:v>1.2601062845077999</c:v>
                </c:pt>
                <c:pt idx="152">
                  <c:v>1.1662568544186001</c:v>
                </c:pt>
                <c:pt idx="153">
                  <c:v>1.5562033907527999</c:v>
                </c:pt>
                <c:pt idx="154">
                  <c:v>1.4491366475937</c:v>
                </c:pt>
                <c:pt idx="155">
                  <c:v>1.1418962194491</c:v>
                </c:pt>
                <c:pt idx="156">
                  <c:v>1.2037302532036001</c:v>
                </c:pt>
                <c:pt idx="157">
                  <c:v>0.84778429720149995</c:v>
                </c:pt>
                <c:pt idx="158">
                  <c:v>0.93601878918805004</c:v>
                </c:pt>
                <c:pt idx="159">
                  <c:v>1.1878098364854</c:v>
                </c:pt>
                <c:pt idx="160">
                  <c:v>1.37584357021</c:v>
                </c:pt>
                <c:pt idx="161">
                  <c:v>1.4124606049818</c:v>
                </c:pt>
                <c:pt idx="162">
                  <c:v>1.2223810463653999</c:v>
                </c:pt>
                <c:pt idx="163">
                  <c:v>1.4786171152719001</c:v>
                </c:pt>
                <c:pt idx="164">
                  <c:v>1.2065725608814999</c:v>
                </c:pt>
                <c:pt idx="165">
                  <c:v>0.95794291735321002</c:v>
                </c:pt>
                <c:pt idx="166">
                  <c:v>1.5796447559477</c:v>
                </c:pt>
                <c:pt idx="167">
                  <c:v>1.0706994348996</c:v>
                </c:pt>
                <c:pt idx="168">
                  <c:v>1.0545049914964</c:v>
                </c:pt>
                <c:pt idx="169">
                  <c:v>1.2345145764603001</c:v>
                </c:pt>
                <c:pt idx="170">
                  <c:v>1.5565435987956999</c:v>
                </c:pt>
                <c:pt idx="171">
                  <c:v>1.2507942089201001</c:v>
                </c:pt>
                <c:pt idx="172">
                  <c:v>1.4607986776885</c:v>
                </c:pt>
                <c:pt idx="173">
                  <c:v>1.1911904535679001</c:v>
                </c:pt>
                <c:pt idx="174">
                  <c:v>1.3756122907331001</c:v>
                </c:pt>
                <c:pt idx="175">
                  <c:v>1.130101460841</c:v>
                </c:pt>
                <c:pt idx="176">
                  <c:v>1.1596367781075001</c:v>
                </c:pt>
                <c:pt idx="177">
                  <c:v>1.4734778118086</c:v>
                </c:pt>
                <c:pt idx="178">
                  <c:v>1.3211269195669</c:v>
                </c:pt>
                <c:pt idx="179">
                  <c:v>6.6615156289910002</c:v>
                </c:pt>
                <c:pt idx="180">
                  <c:v>1.5514401036056</c:v>
                </c:pt>
                <c:pt idx="181">
                  <c:v>1.2165425740236999</c:v>
                </c:pt>
                <c:pt idx="182">
                  <c:v>1.6296602462625001</c:v>
                </c:pt>
                <c:pt idx="183">
                  <c:v>1.3680920140655</c:v>
                </c:pt>
                <c:pt idx="184">
                  <c:v>1.3172147124053</c:v>
                </c:pt>
                <c:pt idx="185">
                  <c:v>1.1012892535584</c:v>
                </c:pt>
                <c:pt idx="186">
                  <c:v>1.2142718732268001</c:v>
                </c:pt>
                <c:pt idx="187">
                  <c:v>0.87240930013478002</c:v>
                </c:pt>
                <c:pt idx="188">
                  <c:v>1.3473536678008</c:v>
                </c:pt>
                <c:pt idx="189">
                  <c:v>1.4323456853906</c:v>
                </c:pt>
                <c:pt idx="190">
                  <c:v>1.0143828538188999</c:v>
                </c:pt>
                <c:pt idx="191">
                  <c:v>1.0075111611616001</c:v>
                </c:pt>
                <c:pt idx="192">
                  <c:v>1.0888769802960001</c:v>
                </c:pt>
                <c:pt idx="193">
                  <c:v>0.62531421302595003</c:v>
                </c:pt>
                <c:pt idx="194">
                  <c:v>1.4214043932799001</c:v>
                </c:pt>
                <c:pt idx="195">
                  <c:v>1.4234094149512</c:v>
                </c:pt>
                <c:pt idx="196">
                  <c:v>1.2052423425273999</c:v>
                </c:pt>
                <c:pt idx="197">
                  <c:v>1.2517292315752</c:v>
                </c:pt>
                <c:pt idx="198">
                  <c:v>0.92359017612687999</c:v>
                </c:pt>
                <c:pt idx="199">
                  <c:v>0.66532433394885004</c:v>
                </c:pt>
                <c:pt idx="200">
                  <c:v>1.8882649514934999</c:v>
                </c:pt>
                <c:pt idx="201">
                  <c:v>1.2303493901492</c:v>
                </c:pt>
                <c:pt idx="202">
                  <c:v>1.7597132792848</c:v>
                </c:pt>
                <c:pt idx="203">
                  <c:v>1.0923810890471</c:v>
                </c:pt>
                <c:pt idx="204">
                  <c:v>1.6802631544162001</c:v>
                </c:pt>
                <c:pt idx="205">
                  <c:v>0.90503378833201997</c:v>
                </c:pt>
                <c:pt idx="206">
                  <c:v>0.75349908223307005</c:v>
                </c:pt>
                <c:pt idx="207">
                  <c:v>0.73063060318244</c:v>
                </c:pt>
                <c:pt idx="208">
                  <c:v>0.76174287768937998</c:v>
                </c:pt>
                <c:pt idx="209">
                  <c:v>1.5601039596549</c:v>
                </c:pt>
                <c:pt idx="210">
                  <c:v>1.0933877989306999</c:v>
                </c:pt>
                <c:pt idx="211">
                  <c:v>0.93103475632426003</c:v>
                </c:pt>
                <c:pt idx="212">
                  <c:v>1.0133791469936</c:v>
                </c:pt>
                <c:pt idx="213">
                  <c:v>1.1322217354969</c:v>
                </c:pt>
                <c:pt idx="214">
                  <c:v>1.9168759756978999</c:v>
                </c:pt>
                <c:pt idx="215">
                  <c:v>0.94208613367428995</c:v>
                </c:pt>
                <c:pt idx="216">
                  <c:v>0.95794768567739996</c:v>
                </c:pt>
                <c:pt idx="217">
                  <c:v>4.3136398814754999</c:v>
                </c:pt>
                <c:pt idx="218">
                  <c:v>1.7113681653752999</c:v>
                </c:pt>
                <c:pt idx="219">
                  <c:v>1.6720799544527001</c:v>
                </c:pt>
                <c:pt idx="220">
                  <c:v>1.0769706235656999</c:v>
                </c:pt>
                <c:pt idx="221">
                  <c:v>1.0932007233229999</c:v>
                </c:pt>
                <c:pt idx="222">
                  <c:v>1.3585805843754</c:v>
                </c:pt>
                <c:pt idx="223">
                  <c:v>1.4843427127580999</c:v>
                </c:pt>
                <c:pt idx="224">
                  <c:v>1.6283182451649001</c:v>
                </c:pt>
                <c:pt idx="225">
                  <c:v>1.0469518347282001</c:v>
                </c:pt>
                <c:pt idx="226">
                  <c:v>0.85077880717076004</c:v>
                </c:pt>
                <c:pt idx="227">
                  <c:v>0.79728588189159999</c:v>
                </c:pt>
                <c:pt idx="228">
                  <c:v>1.1371897109705</c:v>
                </c:pt>
                <c:pt idx="229">
                  <c:v>1.0043645483329</c:v>
                </c:pt>
                <c:pt idx="230">
                  <c:v>0.70815059342834996</c:v>
                </c:pt>
                <c:pt idx="231">
                  <c:v>0.74463657880425005</c:v>
                </c:pt>
                <c:pt idx="232">
                  <c:v>0.53642142805249005</c:v>
                </c:pt>
                <c:pt idx="233">
                  <c:v>0.90490394513064998</c:v>
                </c:pt>
                <c:pt idx="234">
                  <c:v>0.51412979961521998</c:v>
                </c:pt>
                <c:pt idx="235">
                  <c:v>1.0882714735479</c:v>
                </c:pt>
                <c:pt idx="236">
                  <c:v>1.174068719281</c:v>
                </c:pt>
                <c:pt idx="237">
                  <c:v>1.6143027629404001</c:v>
                </c:pt>
                <c:pt idx="238">
                  <c:v>0.89926061296248005</c:v>
                </c:pt>
                <c:pt idx="239">
                  <c:v>0.88786934411160001</c:v>
                </c:pt>
                <c:pt idx="240">
                  <c:v>1.9397307960901</c:v>
                </c:pt>
                <c:pt idx="241">
                  <c:v>0.77436507964055001</c:v>
                </c:pt>
                <c:pt idx="242">
                  <c:v>1.2925170028859001</c:v>
                </c:pt>
                <c:pt idx="243">
                  <c:v>5.6753187683217998</c:v>
                </c:pt>
                <c:pt idx="244">
                  <c:v>1.5601405937741999</c:v>
                </c:pt>
                <c:pt idx="245">
                  <c:v>1.3662246285718</c:v>
                </c:pt>
                <c:pt idx="246">
                  <c:v>0.80895043652864995</c:v>
                </c:pt>
                <c:pt idx="247">
                  <c:v>0.76191961855671997</c:v>
                </c:pt>
                <c:pt idx="248">
                  <c:v>1.1190061608248001</c:v>
                </c:pt>
                <c:pt idx="249">
                  <c:v>1.878677882499</c:v>
                </c:pt>
                <c:pt idx="250">
                  <c:v>1.5833047417168</c:v>
                </c:pt>
                <c:pt idx="251">
                  <c:v>0.83209939197286997</c:v>
                </c:pt>
                <c:pt idx="252">
                  <c:v>1.9223845769356001</c:v>
                </c:pt>
                <c:pt idx="253">
                  <c:v>1.195376548891</c:v>
                </c:pt>
                <c:pt idx="254">
                  <c:v>1.438416779829</c:v>
                </c:pt>
                <c:pt idx="255">
                  <c:v>2.1340331485854001</c:v>
                </c:pt>
                <c:pt idx="256">
                  <c:v>1.0992876995819001</c:v>
                </c:pt>
                <c:pt idx="257">
                  <c:v>1.5760563139488999</c:v>
                </c:pt>
                <c:pt idx="258">
                  <c:v>0.99992178726325998</c:v>
                </c:pt>
                <c:pt idx="259">
                  <c:v>1.4266723992654999</c:v>
                </c:pt>
                <c:pt idx="260">
                  <c:v>1.3756372570004001</c:v>
                </c:pt>
                <c:pt idx="261">
                  <c:v>1.2442362775978</c:v>
                </c:pt>
                <c:pt idx="262">
                  <c:v>1.0675569364824999</c:v>
                </c:pt>
                <c:pt idx="263">
                  <c:v>1.1274407913115001</c:v>
                </c:pt>
                <c:pt idx="264">
                  <c:v>1.0100305607815001</c:v>
                </c:pt>
                <c:pt idx="265">
                  <c:v>0.95895531756415997</c:v>
                </c:pt>
                <c:pt idx="266">
                  <c:v>0.94058680848484</c:v>
                </c:pt>
                <c:pt idx="267">
                  <c:v>0.90529475270063997</c:v>
                </c:pt>
                <c:pt idx="268">
                  <c:v>1.2496270101699001</c:v>
                </c:pt>
                <c:pt idx="269">
                  <c:v>1.1137027900979</c:v>
                </c:pt>
                <c:pt idx="270">
                  <c:v>1.2003651440005001</c:v>
                </c:pt>
                <c:pt idx="271">
                  <c:v>0.85683475876319004</c:v>
                </c:pt>
                <c:pt idx="272">
                  <c:v>0.79864969757370996</c:v>
                </c:pt>
                <c:pt idx="273">
                  <c:v>0.90236624196612003</c:v>
                </c:pt>
                <c:pt idx="274">
                  <c:v>0.73226934250635001</c:v>
                </c:pt>
                <c:pt idx="275">
                  <c:v>0.66912193455320002</c:v>
                </c:pt>
                <c:pt idx="276">
                  <c:v>0.90458317715827996</c:v>
                </c:pt>
                <c:pt idx="277">
                  <c:v>0.56272653243238002</c:v>
                </c:pt>
                <c:pt idx="278">
                  <c:v>0.91375200636933995</c:v>
                </c:pt>
                <c:pt idx="279">
                  <c:v>0.92470499233561998</c:v>
                </c:pt>
                <c:pt idx="280">
                  <c:v>1.0079605165373999</c:v>
                </c:pt>
                <c:pt idx="281">
                  <c:v>0.50344850741187996</c:v>
                </c:pt>
                <c:pt idx="282">
                  <c:v>0.80509578302467</c:v>
                </c:pt>
                <c:pt idx="283">
                  <c:v>0.68094528095701001</c:v>
                </c:pt>
                <c:pt idx="284">
                  <c:v>0.91981825105630999</c:v>
                </c:pt>
                <c:pt idx="285">
                  <c:v>0.88418784930495997</c:v>
                </c:pt>
                <c:pt idx="286">
                  <c:v>1.214081143307</c:v>
                </c:pt>
                <c:pt idx="287">
                  <c:v>1.7387742530321999</c:v>
                </c:pt>
                <c:pt idx="288">
                  <c:v>0.98085110371609996</c:v>
                </c:pt>
                <c:pt idx="289">
                  <c:v>0.60414276620929996</c:v>
                </c:pt>
                <c:pt idx="290">
                  <c:v>0.71405684683788995</c:v>
                </c:pt>
                <c:pt idx="291">
                  <c:v>0.63316619603010005</c:v>
                </c:pt>
                <c:pt idx="292">
                  <c:v>0.66773100884799996</c:v>
                </c:pt>
                <c:pt idx="293">
                  <c:v>0.66173526575956998</c:v>
                </c:pt>
                <c:pt idx="294">
                  <c:v>0.78631020167353005</c:v>
                </c:pt>
                <c:pt idx="295">
                  <c:v>0.61548834046445</c:v>
                </c:pt>
                <c:pt idx="296">
                  <c:v>0.55823955320263996</c:v>
                </c:pt>
                <c:pt idx="297">
                  <c:v>0.69705845527610999</c:v>
                </c:pt>
                <c:pt idx="298">
                  <c:v>0.69837829960941999</c:v>
                </c:pt>
                <c:pt idx="299">
                  <c:v>0.92768973253560005</c:v>
                </c:pt>
                <c:pt idx="300">
                  <c:v>0.85121968445579999</c:v>
                </c:pt>
                <c:pt idx="301">
                  <c:v>0.86228122647880001</c:v>
                </c:pt>
                <c:pt idx="302">
                  <c:v>0.74783175148136005</c:v>
                </c:pt>
                <c:pt idx="303">
                  <c:v>0.60702137334465001</c:v>
                </c:pt>
                <c:pt idx="304">
                  <c:v>0.59182610007897996</c:v>
                </c:pt>
                <c:pt idx="305">
                  <c:v>0.85552718875811995</c:v>
                </c:pt>
                <c:pt idx="306">
                  <c:v>0.51547071955142998</c:v>
                </c:pt>
                <c:pt idx="307">
                  <c:v>0.97207750682870997</c:v>
                </c:pt>
                <c:pt idx="308">
                  <c:v>1.8781101513075</c:v>
                </c:pt>
                <c:pt idx="309">
                  <c:v>1.4421800163187</c:v>
                </c:pt>
                <c:pt idx="310">
                  <c:v>0.56079838219025002</c:v>
                </c:pt>
                <c:pt idx="311">
                  <c:v>0.91810182159761999</c:v>
                </c:pt>
                <c:pt idx="312">
                  <c:v>0.51254835207146998</c:v>
                </c:pt>
                <c:pt idx="313">
                  <c:v>0.79693236679750001</c:v>
                </c:pt>
                <c:pt idx="314">
                  <c:v>0.73943825383257</c:v>
                </c:pt>
                <c:pt idx="315">
                  <c:v>0.91380384629987998</c:v>
                </c:pt>
                <c:pt idx="316">
                  <c:v>0.58937618878824005</c:v>
                </c:pt>
                <c:pt idx="317">
                  <c:v>0.77853619555622999</c:v>
                </c:pt>
                <c:pt idx="318">
                  <c:v>0.58829574565342002</c:v>
                </c:pt>
                <c:pt idx="319">
                  <c:v>0.92403216773743002</c:v>
                </c:pt>
                <c:pt idx="320">
                  <c:v>1.3123752356038001</c:v>
                </c:pt>
                <c:pt idx="321">
                  <c:v>0.72865930490346997</c:v>
                </c:pt>
                <c:pt idx="322">
                  <c:v>0.74269222068911001</c:v>
                </c:pt>
                <c:pt idx="323">
                  <c:v>0.82661787969335998</c:v>
                </c:pt>
                <c:pt idx="324">
                  <c:v>1.1051412970700001</c:v>
                </c:pt>
                <c:pt idx="325">
                  <c:v>0.67174523642663997</c:v>
                </c:pt>
                <c:pt idx="326">
                  <c:v>0.49007977766070998</c:v>
                </c:pt>
                <c:pt idx="327">
                  <c:v>0.55465927419542005</c:v>
                </c:pt>
                <c:pt idx="328">
                  <c:v>0.62343259948491003</c:v>
                </c:pt>
                <c:pt idx="329">
                  <c:v>0.61644406148611997</c:v>
                </c:pt>
                <c:pt idx="330">
                  <c:v>0.46143873875837998</c:v>
                </c:pt>
                <c:pt idx="331">
                  <c:v>0.46789121474287998</c:v>
                </c:pt>
                <c:pt idx="332">
                  <c:v>0.98379873084927005</c:v>
                </c:pt>
                <c:pt idx="333">
                  <c:v>0.47421834987452999</c:v>
                </c:pt>
                <c:pt idx="334">
                  <c:v>0.62153250927971004</c:v>
                </c:pt>
                <c:pt idx="335">
                  <c:v>3.6474650760268998</c:v>
                </c:pt>
                <c:pt idx="336">
                  <c:v>1.1758125375088999</c:v>
                </c:pt>
                <c:pt idx="337">
                  <c:v>1.4505257520096</c:v>
                </c:pt>
                <c:pt idx="338">
                  <c:v>1.2485435880182001</c:v>
                </c:pt>
                <c:pt idx="339">
                  <c:v>1.1885827162731</c:v>
                </c:pt>
                <c:pt idx="340">
                  <c:v>1.9485258626363</c:v>
                </c:pt>
                <c:pt idx="341">
                  <c:v>0.98788750676681003</c:v>
                </c:pt>
                <c:pt idx="342">
                  <c:v>1.3720118173261</c:v>
                </c:pt>
                <c:pt idx="343">
                  <c:v>1.3360102240406999</c:v>
                </c:pt>
                <c:pt idx="344">
                  <c:v>1.1485809866998</c:v>
                </c:pt>
                <c:pt idx="345">
                  <c:v>0.91489772914786005</c:v>
                </c:pt>
                <c:pt idx="346">
                  <c:v>2.0481877581580998</c:v>
                </c:pt>
                <c:pt idx="347">
                  <c:v>0.71303113551890995</c:v>
                </c:pt>
                <c:pt idx="348">
                  <c:v>1.2775590468078</c:v>
                </c:pt>
                <c:pt idx="349">
                  <c:v>1.1263865785934</c:v>
                </c:pt>
                <c:pt idx="350">
                  <c:v>1.6708122741110001</c:v>
                </c:pt>
                <c:pt idx="351">
                  <c:v>1.1335353147110001</c:v>
                </c:pt>
                <c:pt idx="352">
                  <c:v>1.4197961124770999</c:v>
                </c:pt>
                <c:pt idx="353">
                  <c:v>1.8292432429404999</c:v>
                </c:pt>
                <c:pt idx="354">
                  <c:v>0.75896197532210996</c:v>
                </c:pt>
                <c:pt idx="355">
                  <c:v>1.0956788316781001</c:v>
                </c:pt>
                <c:pt idx="356">
                  <c:v>1.3788027749339</c:v>
                </c:pt>
                <c:pt idx="357">
                  <c:v>1.4067095517551</c:v>
                </c:pt>
                <c:pt idx="358">
                  <c:v>1.6190922088899</c:v>
                </c:pt>
                <c:pt idx="359">
                  <c:v>0.89879662061299004</c:v>
                </c:pt>
                <c:pt idx="360">
                  <c:v>0.47358432991963001</c:v>
                </c:pt>
                <c:pt idx="361">
                  <c:v>1.2162389384722001</c:v>
                </c:pt>
                <c:pt idx="362">
                  <c:v>1.3262595825562</c:v>
                </c:pt>
                <c:pt idx="363">
                  <c:v>0.98840033540675998</c:v>
                </c:pt>
                <c:pt idx="364">
                  <c:v>1.3981536985119001</c:v>
                </c:pt>
                <c:pt idx="365">
                  <c:v>2.1717181992741001</c:v>
                </c:pt>
                <c:pt idx="366">
                  <c:v>2.6033574736523999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CC-405E-9417-1FF9DCAD8E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064224"/>
        <c:axId val="249065536"/>
      </c:lineChart>
      <c:dateAx>
        <c:axId val="249064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65536"/>
        <c:crosses val="autoZero"/>
        <c:auto val="1"/>
        <c:lblOffset val="100"/>
        <c:baseTimeUnit val="days"/>
      </c:dateAx>
      <c:valAx>
        <c:axId val="24906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6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hillaryclinton (Hillary Clinton)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0</c:v>
                </c:pt>
                <c:pt idx="1">
                  <c:v>3.3693462546009001</c:v>
                </c:pt>
                <c:pt idx="2">
                  <c:v>2.4354397190019998</c:v>
                </c:pt>
                <c:pt idx="3">
                  <c:v>2.310421440547</c:v>
                </c:pt>
                <c:pt idx="4">
                  <c:v>0</c:v>
                </c:pt>
                <c:pt idx="5">
                  <c:v>3.2427627669187999</c:v>
                </c:pt>
                <c:pt idx="6">
                  <c:v>0</c:v>
                </c:pt>
                <c:pt idx="7">
                  <c:v>3.2064932446058001</c:v>
                </c:pt>
                <c:pt idx="8">
                  <c:v>4.1777792037474004</c:v>
                </c:pt>
                <c:pt idx="9">
                  <c:v>3.0980809425800002</c:v>
                </c:pt>
                <c:pt idx="10">
                  <c:v>4.1565758810522002</c:v>
                </c:pt>
                <c:pt idx="11">
                  <c:v>4.2052574365056001</c:v>
                </c:pt>
                <c:pt idx="12">
                  <c:v>2.5917905325002</c:v>
                </c:pt>
                <c:pt idx="13">
                  <c:v>2.6896095456574001</c:v>
                </c:pt>
                <c:pt idx="14">
                  <c:v>0</c:v>
                </c:pt>
                <c:pt idx="15">
                  <c:v>2.6362762331142</c:v>
                </c:pt>
                <c:pt idx="16">
                  <c:v>2.8366762732235999</c:v>
                </c:pt>
                <c:pt idx="17">
                  <c:v>0</c:v>
                </c:pt>
                <c:pt idx="18">
                  <c:v>4.4929024022638</c:v>
                </c:pt>
                <c:pt idx="19">
                  <c:v>0</c:v>
                </c:pt>
                <c:pt idx="20">
                  <c:v>2.3078870599616002</c:v>
                </c:pt>
                <c:pt idx="21">
                  <c:v>0</c:v>
                </c:pt>
                <c:pt idx="22">
                  <c:v>0</c:v>
                </c:pt>
                <c:pt idx="23">
                  <c:v>3.3775220757339999</c:v>
                </c:pt>
                <c:pt idx="24">
                  <c:v>2.5722172341894001</c:v>
                </c:pt>
                <c:pt idx="25">
                  <c:v>0</c:v>
                </c:pt>
                <c:pt idx="26">
                  <c:v>2.3255578410808999</c:v>
                </c:pt>
                <c:pt idx="27">
                  <c:v>0</c:v>
                </c:pt>
                <c:pt idx="28">
                  <c:v>3.2831214610503001</c:v>
                </c:pt>
                <c:pt idx="29">
                  <c:v>3.6111045291911998</c:v>
                </c:pt>
                <c:pt idx="30">
                  <c:v>6.9516105907526002</c:v>
                </c:pt>
                <c:pt idx="31">
                  <c:v>3.5310711535096999</c:v>
                </c:pt>
                <c:pt idx="32">
                  <c:v>0</c:v>
                </c:pt>
                <c:pt idx="33">
                  <c:v>4.2755874580387001</c:v>
                </c:pt>
                <c:pt idx="34">
                  <c:v>0</c:v>
                </c:pt>
                <c:pt idx="35">
                  <c:v>0</c:v>
                </c:pt>
                <c:pt idx="36">
                  <c:v>2.527999493556</c:v>
                </c:pt>
                <c:pt idx="37">
                  <c:v>3.1720995443393001</c:v>
                </c:pt>
                <c:pt idx="38">
                  <c:v>0</c:v>
                </c:pt>
                <c:pt idx="39">
                  <c:v>2.5870941339346998</c:v>
                </c:pt>
                <c:pt idx="40">
                  <c:v>0</c:v>
                </c:pt>
                <c:pt idx="41">
                  <c:v>3.4209625971531001</c:v>
                </c:pt>
                <c:pt idx="42">
                  <c:v>0</c:v>
                </c:pt>
                <c:pt idx="43">
                  <c:v>3.7988861258964999</c:v>
                </c:pt>
                <c:pt idx="44">
                  <c:v>2.8868738175185999</c:v>
                </c:pt>
                <c:pt idx="45">
                  <c:v>2.9803031690631001</c:v>
                </c:pt>
                <c:pt idx="46">
                  <c:v>2.1660707714226999</c:v>
                </c:pt>
                <c:pt idx="47">
                  <c:v>8.7771703521015993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2.4254955106741001</c:v>
                </c:pt>
                <c:pt idx="53">
                  <c:v>0</c:v>
                </c:pt>
                <c:pt idx="54">
                  <c:v>4.3599211572251999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4.0825333511461004</c:v>
                </c:pt>
                <c:pt idx="59">
                  <c:v>2.7942689780732999</c:v>
                </c:pt>
                <c:pt idx="60">
                  <c:v>4.9181902949812004</c:v>
                </c:pt>
                <c:pt idx="61">
                  <c:v>2.4199393814063002</c:v>
                </c:pt>
                <c:pt idx="62">
                  <c:v>0</c:v>
                </c:pt>
                <c:pt idx="63">
                  <c:v>0</c:v>
                </c:pt>
                <c:pt idx="64">
                  <c:v>2.9607768324438002</c:v>
                </c:pt>
                <c:pt idx="65">
                  <c:v>3.6214868704418</c:v>
                </c:pt>
                <c:pt idx="66">
                  <c:v>6.1661935915889998</c:v>
                </c:pt>
                <c:pt idx="67">
                  <c:v>2.7391368687475999</c:v>
                </c:pt>
                <c:pt idx="68">
                  <c:v>1.4748430829549</c:v>
                </c:pt>
                <c:pt idx="69">
                  <c:v>4.2990821541053998</c:v>
                </c:pt>
                <c:pt idx="70">
                  <c:v>2.8893596286214001</c:v>
                </c:pt>
                <c:pt idx="71">
                  <c:v>0</c:v>
                </c:pt>
                <c:pt idx="72">
                  <c:v>2.22065627978</c:v>
                </c:pt>
                <c:pt idx="73">
                  <c:v>3.2411006751310998</c:v>
                </c:pt>
                <c:pt idx="74">
                  <c:v>2.4511269205475998</c:v>
                </c:pt>
                <c:pt idx="75">
                  <c:v>0</c:v>
                </c:pt>
                <c:pt idx="76">
                  <c:v>3.7271405099238</c:v>
                </c:pt>
                <c:pt idx="77">
                  <c:v>2.5841052803836</c:v>
                </c:pt>
                <c:pt idx="78">
                  <c:v>2.4562620198501</c:v>
                </c:pt>
                <c:pt idx="79">
                  <c:v>2.2714282146831</c:v>
                </c:pt>
                <c:pt idx="80">
                  <c:v>3.5664422664879001</c:v>
                </c:pt>
                <c:pt idx="81">
                  <c:v>2.3994863754473998</c:v>
                </c:pt>
                <c:pt idx="82">
                  <c:v>3.0902722933764002</c:v>
                </c:pt>
                <c:pt idx="83">
                  <c:v>2.5378059291079</c:v>
                </c:pt>
                <c:pt idx="84">
                  <c:v>4.0272223534425997</c:v>
                </c:pt>
                <c:pt idx="85">
                  <c:v>3.6741229090234002</c:v>
                </c:pt>
                <c:pt idx="86">
                  <c:v>4.0918647047089003</c:v>
                </c:pt>
                <c:pt idx="87">
                  <c:v>3.6540498867164999</c:v>
                </c:pt>
                <c:pt idx="88">
                  <c:v>2.1717064394804</c:v>
                </c:pt>
                <c:pt idx="89">
                  <c:v>3.3230466827065999</c:v>
                </c:pt>
                <c:pt idx="90">
                  <c:v>2.8686417137171998</c:v>
                </c:pt>
                <c:pt idx="91">
                  <c:v>2.4675152615885998</c:v>
                </c:pt>
                <c:pt idx="92">
                  <c:v>2.7050414134091998</c:v>
                </c:pt>
                <c:pt idx="93">
                  <c:v>2.6011720900360999</c:v>
                </c:pt>
                <c:pt idx="94">
                  <c:v>2.2446229573448999</c:v>
                </c:pt>
                <c:pt idx="95">
                  <c:v>2.1130672807895001</c:v>
                </c:pt>
                <c:pt idx="96">
                  <c:v>0</c:v>
                </c:pt>
                <c:pt idx="97">
                  <c:v>0</c:v>
                </c:pt>
                <c:pt idx="98">
                  <c:v>4.8747331998450001</c:v>
                </c:pt>
                <c:pt idx="99">
                  <c:v>2.2097832482231001</c:v>
                </c:pt>
                <c:pt idx="100">
                  <c:v>2.2013892322144</c:v>
                </c:pt>
                <c:pt idx="101">
                  <c:v>1.7602577833585999</c:v>
                </c:pt>
                <c:pt idx="102">
                  <c:v>5.1668094588482996</c:v>
                </c:pt>
                <c:pt idx="103">
                  <c:v>2.9122302228324002</c:v>
                </c:pt>
                <c:pt idx="104">
                  <c:v>3.8458286528729002</c:v>
                </c:pt>
                <c:pt idx="105">
                  <c:v>7.3573200545840001</c:v>
                </c:pt>
                <c:pt idx="106">
                  <c:v>1.5319816362431999</c:v>
                </c:pt>
                <c:pt idx="107">
                  <c:v>5.8465682671675001</c:v>
                </c:pt>
                <c:pt idx="108">
                  <c:v>2.5889263698006002</c:v>
                </c:pt>
                <c:pt idx="109">
                  <c:v>0</c:v>
                </c:pt>
                <c:pt idx="110">
                  <c:v>4.4326987723653</c:v>
                </c:pt>
                <c:pt idx="111">
                  <c:v>4.5287668884879002</c:v>
                </c:pt>
                <c:pt idx="112">
                  <c:v>2.9529755762745999</c:v>
                </c:pt>
                <c:pt idx="113">
                  <c:v>2.7910636520226002</c:v>
                </c:pt>
                <c:pt idx="114">
                  <c:v>3.19343688949</c:v>
                </c:pt>
                <c:pt idx="115">
                  <c:v>4.7044036031637999</c:v>
                </c:pt>
                <c:pt idx="116">
                  <c:v>3.9884095775613999</c:v>
                </c:pt>
                <c:pt idx="117">
                  <c:v>2.8007398853200001</c:v>
                </c:pt>
                <c:pt idx="118">
                  <c:v>0</c:v>
                </c:pt>
                <c:pt idx="119">
                  <c:v>0</c:v>
                </c:pt>
                <c:pt idx="120">
                  <c:v>3.1915022029090001</c:v>
                </c:pt>
                <c:pt idx="121">
                  <c:v>4.1997641785206001</c:v>
                </c:pt>
                <c:pt idx="122">
                  <c:v>0</c:v>
                </c:pt>
                <c:pt idx="123">
                  <c:v>3.1355275905906002</c:v>
                </c:pt>
                <c:pt idx="124">
                  <c:v>2.6314856228486998</c:v>
                </c:pt>
                <c:pt idx="125">
                  <c:v>4.2422971854215996</c:v>
                </c:pt>
                <c:pt idx="126">
                  <c:v>4.0494874619405001</c:v>
                </c:pt>
                <c:pt idx="127">
                  <c:v>5.7442261698863</c:v>
                </c:pt>
                <c:pt idx="128">
                  <c:v>3.3653292662447001</c:v>
                </c:pt>
                <c:pt idx="129">
                  <c:v>4.3085666691164004</c:v>
                </c:pt>
                <c:pt idx="130">
                  <c:v>0</c:v>
                </c:pt>
                <c:pt idx="131">
                  <c:v>3.7720715420428998</c:v>
                </c:pt>
                <c:pt idx="132">
                  <c:v>0</c:v>
                </c:pt>
                <c:pt idx="133">
                  <c:v>3.7373348618283</c:v>
                </c:pt>
                <c:pt idx="134">
                  <c:v>0</c:v>
                </c:pt>
                <c:pt idx="135">
                  <c:v>3.4282790033299002</c:v>
                </c:pt>
                <c:pt idx="136">
                  <c:v>3.9419652030094001</c:v>
                </c:pt>
                <c:pt idx="137">
                  <c:v>0</c:v>
                </c:pt>
                <c:pt idx="138">
                  <c:v>3.3823985901248999</c:v>
                </c:pt>
                <c:pt idx="139">
                  <c:v>0</c:v>
                </c:pt>
                <c:pt idx="140">
                  <c:v>5.4136227104010999</c:v>
                </c:pt>
                <c:pt idx="141">
                  <c:v>0</c:v>
                </c:pt>
                <c:pt idx="142">
                  <c:v>2.9578821906025001</c:v>
                </c:pt>
                <c:pt idx="143">
                  <c:v>3.592202160117</c:v>
                </c:pt>
                <c:pt idx="144">
                  <c:v>2.3753152478842998</c:v>
                </c:pt>
                <c:pt idx="145">
                  <c:v>2.3740119034057998</c:v>
                </c:pt>
                <c:pt idx="146">
                  <c:v>4.1305824583195996</c:v>
                </c:pt>
                <c:pt idx="147">
                  <c:v>0</c:v>
                </c:pt>
                <c:pt idx="148">
                  <c:v>2.7123612624514002</c:v>
                </c:pt>
                <c:pt idx="149">
                  <c:v>2.1853045213827</c:v>
                </c:pt>
                <c:pt idx="150">
                  <c:v>2.6558575950134999</c:v>
                </c:pt>
                <c:pt idx="151">
                  <c:v>2.0500050595016002</c:v>
                </c:pt>
                <c:pt idx="152">
                  <c:v>2.6563160319352002</c:v>
                </c:pt>
                <c:pt idx="153">
                  <c:v>3.1375306905529001</c:v>
                </c:pt>
                <c:pt idx="154">
                  <c:v>2.0554867869675002</c:v>
                </c:pt>
                <c:pt idx="155">
                  <c:v>2.1581735656301002</c:v>
                </c:pt>
                <c:pt idx="156">
                  <c:v>2.1817051986385998</c:v>
                </c:pt>
                <c:pt idx="157">
                  <c:v>2.7837088793052001</c:v>
                </c:pt>
                <c:pt idx="158">
                  <c:v>3.6841306126580999</c:v>
                </c:pt>
                <c:pt idx="159">
                  <c:v>3.1977784818941002</c:v>
                </c:pt>
                <c:pt idx="160">
                  <c:v>2.2491700883345001</c:v>
                </c:pt>
                <c:pt idx="161">
                  <c:v>0</c:v>
                </c:pt>
                <c:pt idx="162">
                  <c:v>2.7235955722237</c:v>
                </c:pt>
                <c:pt idx="163">
                  <c:v>3.1389856998889001</c:v>
                </c:pt>
                <c:pt idx="164">
                  <c:v>3.5499776813447999</c:v>
                </c:pt>
                <c:pt idx="165">
                  <c:v>2.2859060242709002</c:v>
                </c:pt>
                <c:pt idx="166">
                  <c:v>2.6437288123196998</c:v>
                </c:pt>
                <c:pt idx="167">
                  <c:v>2.0694972671917999</c:v>
                </c:pt>
                <c:pt idx="168">
                  <c:v>2.189350079839</c:v>
                </c:pt>
                <c:pt idx="169">
                  <c:v>1.840965444641</c:v>
                </c:pt>
                <c:pt idx="170">
                  <c:v>1.9566272377042999</c:v>
                </c:pt>
                <c:pt idx="171">
                  <c:v>3.1415279866024002</c:v>
                </c:pt>
                <c:pt idx="172">
                  <c:v>3.6921715906595001</c:v>
                </c:pt>
                <c:pt idx="173">
                  <c:v>4.1069081140383998</c:v>
                </c:pt>
                <c:pt idx="174">
                  <c:v>0</c:v>
                </c:pt>
                <c:pt idx="175">
                  <c:v>0</c:v>
                </c:pt>
                <c:pt idx="176">
                  <c:v>1.6392557925561999</c:v>
                </c:pt>
                <c:pt idx="177">
                  <c:v>1.8190375338275</c:v>
                </c:pt>
                <c:pt idx="178">
                  <c:v>3.6752966055847001</c:v>
                </c:pt>
                <c:pt idx="179">
                  <c:v>0</c:v>
                </c:pt>
                <c:pt idx="180">
                  <c:v>0</c:v>
                </c:pt>
                <c:pt idx="181">
                  <c:v>2.3404375428814999</c:v>
                </c:pt>
                <c:pt idx="182">
                  <c:v>3.8732418711659</c:v>
                </c:pt>
                <c:pt idx="183">
                  <c:v>0</c:v>
                </c:pt>
                <c:pt idx="184">
                  <c:v>2.2906382498969</c:v>
                </c:pt>
                <c:pt idx="185">
                  <c:v>2.5092729732843999</c:v>
                </c:pt>
                <c:pt idx="186">
                  <c:v>2.7852973539696002</c:v>
                </c:pt>
                <c:pt idx="187">
                  <c:v>3.2859765297072001</c:v>
                </c:pt>
                <c:pt idx="188">
                  <c:v>2.0983100225240001</c:v>
                </c:pt>
                <c:pt idx="189">
                  <c:v>0</c:v>
                </c:pt>
                <c:pt idx="190">
                  <c:v>2.4602713048374998</c:v>
                </c:pt>
                <c:pt idx="191">
                  <c:v>2.4404966941679</c:v>
                </c:pt>
                <c:pt idx="192">
                  <c:v>2.8170317880342002</c:v>
                </c:pt>
                <c:pt idx="193">
                  <c:v>1.7378297713658999</c:v>
                </c:pt>
                <c:pt idx="194">
                  <c:v>2.1917721818382998</c:v>
                </c:pt>
                <c:pt idx="195">
                  <c:v>1.5925048852382999</c:v>
                </c:pt>
                <c:pt idx="196">
                  <c:v>2.4958104446090998</c:v>
                </c:pt>
                <c:pt idx="197">
                  <c:v>1.6676168287433999</c:v>
                </c:pt>
                <c:pt idx="198">
                  <c:v>2.1806377467034999</c:v>
                </c:pt>
                <c:pt idx="199">
                  <c:v>2.7962586563834999</c:v>
                </c:pt>
                <c:pt idx="200">
                  <c:v>1.9622748115537001</c:v>
                </c:pt>
                <c:pt idx="201">
                  <c:v>1.5001575000548999</c:v>
                </c:pt>
                <c:pt idx="202">
                  <c:v>2.5313506408949999</c:v>
                </c:pt>
                <c:pt idx="203">
                  <c:v>0</c:v>
                </c:pt>
                <c:pt idx="204">
                  <c:v>1.8499442116225999</c:v>
                </c:pt>
                <c:pt idx="205">
                  <c:v>1.5269393511989</c:v>
                </c:pt>
                <c:pt idx="206">
                  <c:v>3.0008768613191998</c:v>
                </c:pt>
                <c:pt idx="207">
                  <c:v>1.6286852316828999</c:v>
                </c:pt>
                <c:pt idx="208">
                  <c:v>1.9464735768292001</c:v>
                </c:pt>
                <c:pt idx="209">
                  <c:v>2.633575678937</c:v>
                </c:pt>
                <c:pt idx="210">
                  <c:v>2.4115481289768002</c:v>
                </c:pt>
                <c:pt idx="211">
                  <c:v>2.2098241300835002</c:v>
                </c:pt>
                <c:pt idx="212">
                  <c:v>2.8481974181359999</c:v>
                </c:pt>
                <c:pt idx="213">
                  <c:v>5.7242632907172002</c:v>
                </c:pt>
                <c:pt idx="214">
                  <c:v>4.5395421369628997</c:v>
                </c:pt>
                <c:pt idx="215">
                  <c:v>2.9731626674279998</c:v>
                </c:pt>
                <c:pt idx="216">
                  <c:v>1.9823005912125</c:v>
                </c:pt>
                <c:pt idx="217">
                  <c:v>4.4835973275279999</c:v>
                </c:pt>
                <c:pt idx="218">
                  <c:v>4.6087152700998999</c:v>
                </c:pt>
                <c:pt idx="219">
                  <c:v>3.8484889485607998</c:v>
                </c:pt>
                <c:pt idx="220">
                  <c:v>2.9565656348837002</c:v>
                </c:pt>
                <c:pt idx="221">
                  <c:v>2.4579380521555998</c:v>
                </c:pt>
                <c:pt idx="222">
                  <c:v>3.5577188540816</c:v>
                </c:pt>
                <c:pt idx="223">
                  <c:v>0</c:v>
                </c:pt>
                <c:pt idx="224">
                  <c:v>7.8319859919189003</c:v>
                </c:pt>
                <c:pt idx="225">
                  <c:v>3.2098892251111</c:v>
                </c:pt>
                <c:pt idx="226">
                  <c:v>2.1875298722598999</c:v>
                </c:pt>
                <c:pt idx="227">
                  <c:v>2.1073852326785998</c:v>
                </c:pt>
                <c:pt idx="228">
                  <c:v>3.7952069221345002</c:v>
                </c:pt>
                <c:pt idx="229">
                  <c:v>1.4740412394494</c:v>
                </c:pt>
                <c:pt idx="230">
                  <c:v>1.6920083581391001</c:v>
                </c:pt>
                <c:pt idx="231">
                  <c:v>3.9943894227282</c:v>
                </c:pt>
                <c:pt idx="232">
                  <c:v>3.6209014946122</c:v>
                </c:pt>
                <c:pt idx="233">
                  <c:v>1.4769169897698</c:v>
                </c:pt>
                <c:pt idx="234">
                  <c:v>4.0641594040379001</c:v>
                </c:pt>
                <c:pt idx="235">
                  <c:v>4.0666520818654002</c:v>
                </c:pt>
                <c:pt idx="236">
                  <c:v>0</c:v>
                </c:pt>
                <c:pt idx="237">
                  <c:v>2.5853451120930999</c:v>
                </c:pt>
                <c:pt idx="238">
                  <c:v>0</c:v>
                </c:pt>
                <c:pt idx="239">
                  <c:v>3.6016039633734001</c:v>
                </c:pt>
                <c:pt idx="240">
                  <c:v>4.9620816771548002</c:v>
                </c:pt>
                <c:pt idx="241">
                  <c:v>2.4854776720824998</c:v>
                </c:pt>
                <c:pt idx="242">
                  <c:v>2.8915451194532</c:v>
                </c:pt>
                <c:pt idx="243">
                  <c:v>3.2935082932976001</c:v>
                </c:pt>
                <c:pt idx="244">
                  <c:v>4.3637032559150004</c:v>
                </c:pt>
                <c:pt idx="245">
                  <c:v>0</c:v>
                </c:pt>
                <c:pt idx="246">
                  <c:v>3.3195331139067998</c:v>
                </c:pt>
                <c:pt idx="247">
                  <c:v>3.0351068293739001</c:v>
                </c:pt>
                <c:pt idx="248">
                  <c:v>4.4585828277759001</c:v>
                </c:pt>
                <c:pt idx="249">
                  <c:v>3.4225442267694999</c:v>
                </c:pt>
                <c:pt idx="250">
                  <c:v>3.2280190253606</c:v>
                </c:pt>
                <c:pt idx="251">
                  <c:v>9.7822135198232001</c:v>
                </c:pt>
                <c:pt idx="252">
                  <c:v>0</c:v>
                </c:pt>
                <c:pt idx="253">
                  <c:v>3.3147490084635001</c:v>
                </c:pt>
                <c:pt idx="254">
                  <c:v>5.5638414669380003</c:v>
                </c:pt>
                <c:pt idx="255">
                  <c:v>4.7945686811151003</c:v>
                </c:pt>
                <c:pt idx="256">
                  <c:v>3.1407121309077999</c:v>
                </c:pt>
                <c:pt idx="257">
                  <c:v>4.1471723280620996</c:v>
                </c:pt>
                <c:pt idx="258">
                  <c:v>3.3570739297532</c:v>
                </c:pt>
                <c:pt idx="259">
                  <c:v>4.0683276395707999</c:v>
                </c:pt>
                <c:pt idx="260">
                  <c:v>2.6390349005121001</c:v>
                </c:pt>
                <c:pt idx="261">
                  <c:v>4.8123348890477002</c:v>
                </c:pt>
                <c:pt idx="262">
                  <c:v>5.6943201213326002</c:v>
                </c:pt>
                <c:pt idx="263">
                  <c:v>5.2053918504308001</c:v>
                </c:pt>
                <c:pt idx="264">
                  <c:v>7.7085745210991004</c:v>
                </c:pt>
                <c:pt idx="265">
                  <c:v>3.5793798707020001</c:v>
                </c:pt>
                <c:pt idx="266">
                  <c:v>4.1663888364358002</c:v>
                </c:pt>
                <c:pt idx="267">
                  <c:v>3.4530449775763001</c:v>
                </c:pt>
                <c:pt idx="268">
                  <c:v>4.2064315897692</c:v>
                </c:pt>
                <c:pt idx="269">
                  <c:v>3.0079676675633999</c:v>
                </c:pt>
                <c:pt idx="270">
                  <c:v>4.9151350336731001</c:v>
                </c:pt>
                <c:pt idx="271">
                  <c:v>3.7818315496568</c:v>
                </c:pt>
                <c:pt idx="272">
                  <c:v>4.3662490093726003</c:v>
                </c:pt>
                <c:pt idx="273">
                  <c:v>3.2394892620296001</c:v>
                </c:pt>
                <c:pt idx="274">
                  <c:v>4.0312708955080003</c:v>
                </c:pt>
                <c:pt idx="275">
                  <c:v>2.3014964315699</c:v>
                </c:pt>
                <c:pt idx="276">
                  <c:v>3.0765765407660002</c:v>
                </c:pt>
                <c:pt idx="277">
                  <c:v>3.5175083387499</c:v>
                </c:pt>
                <c:pt idx="278">
                  <c:v>2.1741025672059999</c:v>
                </c:pt>
                <c:pt idx="279">
                  <c:v>1.5631400856971001</c:v>
                </c:pt>
                <c:pt idx="280">
                  <c:v>2.0617505719387998</c:v>
                </c:pt>
                <c:pt idx="281">
                  <c:v>2.6437093723000999</c:v>
                </c:pt>
                <c:pt idx="282">
                  <c:v>2.6107980340132002</c:v>
                </c:pt>
                <c:pt idx="283">
                  <c:v>2.2431914673294</c:v>
                </c:pt>
                <c:pt idx="284">
                  <c:v>2.6559821063725</c:v>
                </c:pt>
                <c:pt idx="285">
                  <c:v>3.3443931636692001</c:v>
                </c:pt>
                <c:pt idx="286">
                  <c:v>3.1688799683790001</c:v>
                </c:pt>
                <c:pt idx="287">
                  <c:v>0</c:v>
                </c:pt>
                <c:pt idx="288">
                  <c:v>2.7346913572056999</c:v>
                </c:pt>
                <c:pt idx="289">
                  <c:v>1.5102093173478</c:v>
                </c:pt>
                <c:pt idx="290">
                  <c:v>2.5794435411369001</c:v>
                </c:pt>
                <c:pt idx="291">
                  <c:v>1.9799687270787001</c:v>
                </c:pt>
                <c:pt idx="292">
                  <c:v>2.8850411128203</c:v>
                </c:pt>
                <c:pt idx="293">
                  <c:v>2.1638846706920001</c:v>
                </c:pt>
                <c:pt idx="294">
                  <c:v>0</c:v>
                </c:pt>
                <c:pt idx="295">
                  <c:v>0</c:v>
                </c:pt>
                <c:pt idx="296">
                  <c:v>1.9346144486987999</c:v>
                </c:pt>
                <c:pt idx="297">
                  <c:v>3.2438765258852</c:v>
                </c:pt>
                <c:pt idx="298">
                  <c:v>2.1861630306816</c:v>
                </c:pt>
                <c:pt idx="299">
                  <c:v>2.3046916677980001</c:v>
                </c:pt>
                <c:pt idx="300">
                  <c:v>0</c:v>
                </c:pt>
                <c:pt idx="301">
                  <c:v>4.5290648843500003</c:v>
                </c:pt>
                <c:pt idx="302">
                  <c:v>3.5775414587694998</c:v>
                </c:pt>
                <c:pt idx="303">
                  <c:v>2.7447569130936</c:v>
                </c:pt>
                <c:pt idx="304">
                  <c:v>0</c:v>
                </c:pt>
                <c:pt idx="305">
                  <c:v>3.1097211479608999</c:v>
                </c:pt>
                <c:pt idx="306">
                  <c:v>3.1184897694733</c:v>
                </c:pt>
                <c:pt idx="307">
                  <c:v>0</c:v>
                </c:pt>
                <c:pt idx="308">
                  <c:v>0</c:v>
                </c:pt>
                <c:pt idx="309">
                  <c:v>1.7604731820340001</c:v>
                </c:pt>
                <c:pt idx="310">
                  <c:v>1.6162581730584999</c:v>
                </c:pt>
                <c:pt idx="311">
                  <c:v>3.0140510974102002</c:v>
                </c:pt>
                <c:pt idx="312">
                  <c:v>2.1493260969604</c:v>
                </c:pt>
                <c:pt idx="313">
                  <c:v>3.1960782088456998</c:v>
                </c:pt>
                <c:pt idx="314">
                  <c:v>3.5034285224024999</c:v>
                </c:pt>
                <c:pt idx="315">
                  <c:v>0</c:v>
                </c:pt>
                <c:pt idx="316">
                  <c:v>2.1336511737410002</c:v>
                </c:pt>
                <c:pt idx="317">
                  <c:v>2.8364499082154002</c:v>
                </c:pt>
                <c:pt idx="318">
                  <c:v>2.6158379490171</c:v>
                </c:pt>
                <c:pt idx="319">
                  <c:v>2.4540635519001999</c:v>
                </c:pt>
                <c:pt idx="320">
                  <c:v>3.1659025487872001</c:v>
                </c:pt>
                <c:pt idx="321">
                  <c:v>1.5673247354832001</c:v>
                </c:pt>
                <c:pt idx="322">
                  <c:v>0</c:v>
                </c:pt>
                <c:pt idx="323">
                  <c:v>4.5757175211072996</c:v>
                </c:pt>
                <c:pt idx="324">
                  <c:v>8.4068194120873994</c:v>
                </c:pt>
                <c:pt idx="325">
                  <c:v>2.2285698863216998</c:v>
                </c:pt>
                <c:pt idx="326">
                  <c:v>4.1172042506524997</c:v>
                </c:pt>
                <c:pt idx="327">
                  <c:v>4.9946304748191999</c:v>
                </c:pt>
                <c:pt idx="328">
                  <c:v>1.8682371566806</c:v>
                </c:pt>
                <c:pt idx="329">
                  <c:v>4.0845856404224001</c:v>
                </c:pt>
                <c:pt idx="330">
                  <c:v>2.2455629844986</c:v>
                </c:pt>
                <c:pt idx="331">
                  <c:v>3.0896190811654001</c:v>
                </c:pt>
                <c:pt idx="332">
                  <c:v>4.7396348477965997</c:v>
                </c:pt>
                <c:pt idx="333">
                  <c:v>2.8599395406663</c:v>
                </c:pt>
                <c:pt idx="334">
                  <c:v>2.5839094747417999</c:v>
                </c:pt>
                <c:pt idx="335">
                  <c:v>0</c:v>
                </c:pt>
                <c:pt idx="336">
                  <c:v>5.0788191291256997</c:v>
                </c:pt>
                <c:pt idx="337">
                  <c:v>7.5317458574933998</c:v>
                </c:pt>
                <c:pt idx="338">
                  <c:v>3.7385016448644</c:v>
                </c:pt>
                <c:pt idx="339">
                  <c:v>3.8784413733035001</c:v>
                </c:pt>
                <c:pt idx="340">
                  <c:v>5.5398118461105001</c:v>
                </c:pt>
                <c:pt idx="341">
                  <c:v>4.1541553846810997</c:v>
                </c:pt>
                <c:pt idx="342">
                  <c:v>3.3513665631772001</c:v>
                </c:pt>
                <c:pt idx="343">
                  <c:v>4.1649190571041999</c:v>
                </c:pt>
                <c:pt idx="344">
                  <c:v>3.1214175456548001</c:v>
                </c:pt>
                <c:pt idx="345">
                  <c:v>3.9776187229725002</c:v>
                </c:pt>
                <c:pt idx="346">
                  <c:v>4.3889857631</c:v>
                </c:pt>
                <c:pt idx="347">
                  <c:v>10.602267724501001</c:v>
                </c:pt>
                <c:pt idx="348">
                  <c:v>4.8266000182245996</c:v>
                </c:pt>
                <c:pt idx="349">
                  <c:v>8.3365389773101999</c:v>
                </c:pt>
                <c:pt idx="350">
                  <c:v>3.7352371959317998</c:v>
                </c:pt>
                <c:pt idx="351">
                  <c:v>5.8911501212620001</c:v>
                </c:pt>
                <c:pt idx="352">
                  <c:v>4.3676649095698004</c:v>
                </c:pt>
                <c:pt idx="353">
                  <c:v>8.6418206711307004</c:v>
                </c:pt>
                <c:pt idx="354">
                  <c:v>7.3466252364663003</c:v>
                </c:pt>
                <c:pt idx="355">
                  <c:v>9.0931622674909995</c:v>
                </c:pt>
                <c:pt idx="356">
                  <c:v>5.7354852059360999</c:v>
                </c:pt>
                <c:pt idx="357">
                  <c:v>0</c:v>
                </c:pt>
                <c:pt idx="358">
                  <c:v>6.4275440746083996</c:v>
                </c:pt>
                <c:pt idx="359">
                  <c:v>0</c:v>
                </c:pt>
                <c:pt idx="360">
                  <c:v>8.6019421458668006</c:v>
                </c:pt>
                <c:pt idx="361">
                  <c:v>5.1409344260971004</c:v>
                </c:pt>
                <c:pt idx="362">
                  <c:v>4.6576236560376998</c:v>
                </c:pt>
                <c:pt idx="363">
                  <c:v>7.5880488062484996</c:v>
                </c:pt>
                <c:pt idx="364">
                  <c:v>5.4597460429939</c:v>
                </c:pt>
                <c:pt idx="365">
                  <c:v>7.0410773531422004</c:v>
                </c:pt>
                <c:pt idx="366">
                  <c:v>12.495790199770999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53-422A-8083-2C0A420F8D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(Donald J. Trump)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4.7536356509701001</c:v>
                </c:pt>
                <c:pt idx="5">
                  <c:v>6.1560277926006002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8.3533179966866999</c:v>
                </c:pt>
                <c:pt idx="10">
                  <c:v>0</c:v>
                </c:pt>
                <c:pt idx="11">
                  <c:v>11.407527569151</c:v>
                </c:pt>
                <c:pt idx="12">
                  <c:v>6.9403211201196999</c:v>
                </c:pt>
                <c:pt idx="13">
                  <c:v>0</c:v>
                </c:pt>
                <c:pt idx="14">
                  <c:v>27.573992092421999</c:v>
                </c:pt>
                <c:pt idx="15">
                  <c:v>9.3628976369392998</c:v>
                </c:pt>
                <c:pt idx="16">
                  <c:v>8.2091932863023995</c:v>
                </c:pt>
                <c:pt idx="17">
                  <c:v>8.1801955560188002</c:v>
                </c:pt>
                <c:pt idx="18">
                  <c:v>7.5261353358154004</c:v>
                </c:pt>
                <c:pt idx="19">
                  <c:v>0</c:v>
                </c:pt>
                <c:pt idx="20">
                  <c:v>7.0082634029832001</c:v>
                </c:pt>
                <c:pt idx="21">
                  <c:v>0</c:v>
                </c:pt>
                <c:pt idx="22">
                  <c:v>10.355338016081999</c:v>
                </c:pt>
                <c:pt idx="23">
                  <c:v>13.495009838086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6.3542714757062004</c:v>
                </c:pt>
                <c:pt idx="30">
                  <c:v>0</c:v>
                </c:pt>
                <c:pt idx="31">
                  <c:v>7.5015359379435997</c:v>
                </c:pt>
                <c:pt idx="32">
                  <c:v>0</c:v>
                </c:pt>
                <c:pt idx="33">
                  <c:v>8.6444855296960004</c:v>
                </c:pt>
                <c:pt idx="34">
                  <c:v>0</c:v>
                </c:pt>
                <c:pt idx="35">
                  <c:v>6.6616053698134001</c:v>
                </c:pt>
                <c:pt idx="36">
                  <c:v>0</c:v>
                </c:pt>
                <c:pt idx="37">
                  <c:v>5.5036513338897999</c:v>
                </c:pt>
                <c:pt idx="38">
                  <c:v>0</c:v>
                </c:pt>
                <c:pt idx="39">
                  <c:v>5.3974348546764004</c:v>
                </c:pt>
                <c:pt idx="40">
                  <c:v>7.7243073292634001</c:v>
                </c:pt>
                <c:pt idx="41">
                  <c:v>0</c:v>
                </c:pt>
                <c:pt idx="42">
                  <c:v>5.0152746742662</c:v>
                </c:pt>
                <c:pt idx="43">
                  <c:v>5.1601810365181002</c:v>
                </c:pt>
                <c:pt idx="44">
                  <c:v>4.7068871970819997</c:v>
                </c:pt>
                <c:pt idx="45">
                  <c:v>8.1898156157761992</c:v>
                </c:pt>
                <c:pt idx="46">
                  <c:v>8.6207907746003993</c:v>
                </c:pt>
                <c:pt idx="47">
                  <c:v>8.8978389074411997</c:v>
                </c:pt>
                <c:pt idx="48">
                  <c:v>4.8942933613603001</c:v>
                </c:pt>
                <c:pt idx="49">
                  <c:v>5.4721013565394996</c:v>
                </c:pt>
                <c:pt idx="50">
                  <c:v>4.2893488188675999</c:v>
                </c:pt>
                <c:pt idx="51">
                  <c:v>7.0244123343069003</c:v>
                </c:pt>
                <c:pt idx="52">
                  <c:v>4.5006924528918004</c:v>
                </c:pt>
                <c:pt idx="53">
                  <c:v>5.6187965570267</c:v>
                </c:pt>
                <c:pt idx="54">
                  <c:v>4.9186620981244999</c:v>
                </c:pt>
                <c:pt idx="55">
                  <c:v>4.4647948909019997</c:v>
                </c:pt>
                <c:pt idx="56">
                  <c:v>3.3596785653037</c:v>
                </c:pt>
                <c:pt idx="57">
                  <c:v>4.3425126422289004</c:v>
                </c:pt>
                <c:pt idx="58">
                  <c:v>3.3740338381069002</c:v>
                </c:pt>
                <c:pt idx="59">
                  <c:v>3.0158988003434999</c:v>
                </c:pt>
                <c:pt idx="60">
                  <c:v>3.0917872942309002</c:v>
                </c:pt>
                <c:pt idx="61">
                  <c:v>3.3474321903573001</c:v>
                </c:pt>
                <c:pt idx="62">
                  <c:v>3.2285754462076999</c:v>
                </c:pt>
                <c:pt idx="63">
                  <c:v>3.9415713730893001</c:v>
                </c:pt>
                <c:pt idx="64">
                  <c:v>2.6491074544619999</c:v>
                </c:pt>
                <c:pt idx="65">
                  <c:v>3.6941830989705</c:v>
                </c:pt>
                <c:pt idx="66">
                  <c:v>3.5521539664469</c:v>
                </c:pt>
                <c:pt idx="67">
                  <c:v>2.8810692771833</c:v>
                </c:pt>
                <c:pt idx="68">
                  <c:v>2.7412049252419002</c:v>
                </c:pt>
                <c:pt idx="69">
                  <c:v>3.0300267339458999</c:v>
                </c:pt>
                <c:pt idx="70">
                  <c:v>3.2411508751907001</c:v>
                </c:pt>
                <c:pt idx="71">
                  <c:v>2.7171233665165002</c:v>
                </c:pt>
                <c:pt idx="72">
                  <c:v>3.9549074952290999</c:v>
                </c:pt>
                <c:pt idx="73">
                  <c:v>3.9425128293835998</c:v>
                </c:pt>
                <c:pt idx="74">
                  <c:v>3.1399565559122</c:v>
                </c:pt>
                <c:pt idx="75">
                  <c:v>3.7438438638160001</c:v>
                </c:pt>
                <c:pt idx="76">
                  <c:v>2.5001374256639002</c:v>
                </c:pt>
                <c:pt idx="77">
                  <c:v>2.3198369802012002</c:v>
                </c:pt>
                <c:pt idx="78">
                  <c:v>2.6512271922336001</c:v>
                </c:pt>
                <c:pt idx="79">
                  <c:v>3.0193257189374001</c:v>
                </c:pt>
                <c:pt idx="80">
                  <c:v>2.9428205080146999</c:v>
                </c:pt>
                <c:pt idx="81">
                  <c:v>3.4152851447998001</c:v>
                </c:pt>
                <c:pt idx="82">
                  <c:v>2.4278583214651999</c:v>
                </c:pt>
                <c:pt idx="83">
                  <c:v>2.2047766187501998</c:v>
                </c:pt>
                <c:pt idx="84">
                  <c:v>2.1421702836619998</c:v>
                </c:pt>
                <c:pt idx="85">
                  <c:v>2.5863117837912002</c:v>
                </c:pt>
                <c:pt idx="86">
                  <c:v>7.1638797280853996</c:v>
                </c:pt>
                <c:pt idx="87">
                  <c:v>3.7221690003507</c:v>
                </c:pt>
                <c:pt idx="88">
                  <c:v>0</c:v>
                </c:pt>
                <c:pt idx="89">
                  <c:v>3.5648822124605002</c:v>
                </c:pt>
                <c:pt idx="90">
                  <c:v>2.8605947405876</c:v>
                </c:pt>
                <c:pt idx="91">
                  <c:v>2.5949542711750002</c:v>
                </c:pt>
                <c:pt idx="92">
                  <c:v>2.2303368193111002</c:v>
                </c:pt>
                <c:pt idx="93">
                  <c:v>3.1656231934357999</c:v>
                </c:pt>
                <c:pt idx="94">
                  <c:v>4.9985642082934003</c:v>
                </c:pt>
                <c:pt idx="95">
                  <c:v>2.8784755660563</c:v>
                </c:pt>
                <c:pt idx="96">
                  <c:v>3.9310991246999998</c:v>
                </c:pt>
                <c:pt idx="97">
                  <c:v>3.0831706013572</c:v>
                </c:pt>
                <c:pt idx="98">
                  <c:v>7.835118247155</c:v>
                </c:pt>
                <c:pt idx="99">
                  <c:v>0</c:v>
                </c:pt>
                <c:pt idx="100">
                  <c:v>5.1556126416770001</c:v>
                </c:pt>
                <c:pt idx="101">
                  <c:v>0</c:v>
                </c:pt>
                <c:pt idx="102">
                  <c:v>4.2401594025567002</c:v>
                </c:pt>
                <c:pt idx="103">
                  <c:v>2.6672053570199998</c:v>
                </c:pt>
                <c:pt idx="104">
                  <c:v>3.2364620373126001</c:v>
                </c:pt>
                <c:pt idx="105">
                  <c:v>5.4708958544495996</c:v>
                </c:pt>
                <c:pt idx="106">
                  <c:v>4.2245388281903002</c:v>
                </c:pt>
                <c:pt idx="107">
                  <c:v>3.0411289779342998</c:v>
                </c:pt>
                <c:pt idx="108">
                  <c:v>4.1081955190285004</c:v>
                </c:pt>
                <c:pt idx="109">
                  <c:v>7.0261448799014996</c:v>
                </c:pt>
                <c:pt idx="110">
                  <c:v>5.0404707605021999</c:v>
                </c:pt>
                <c:pt idx="111">
                  <c:v>3.4074946843045</c:v>
                </c:pt>
                <c:pt idx="112">
                  <c:v>3.9764474902137001</c:v>
                </c:pt>
                <c:pt idx="113">
                  <c:v>4.5011987535192004</c:v>
                </c:pt>
                <c:pt idx="114">
                  <c:v>7.5533085147812997</c:v>
                </c:pt>
                <c:pt idx="115">
                  <c:v>0</c:v>
                </c:pt>
                <c:pt idx="116">
                  <c:v>4.0894973799071002</c:v>
                </c:pt>
                <c:pt idx="117">
                  <c:v>3.4497997836030998</c:v>
                </c:pt>
                <c:pt idx="118">
                  <c:v>4.2528204270284</c:v>
                </c:pt>
                <c:pt idx="119">
                  <c:v>5.0170485452350002</c:v>
                </c:pt>
                <c:pt idx="120">
                  <c:v>3.5899564224942999</c:v>
                </c:pt>
                <c:pt idx="121">
                  <c:v>0</c:v>
                </c:pt>
                <c:pt idx="122">
                  <c:v>4.5141026309840999</c:v>
                </c:pt>
                <c:pt idx="123">
                  <c:v>3.4915550051156998</c:v>
                </c:pt>
                <c:pt idx="124">
                  <c:v>4.1849230713620003</c:v>
                </c:pt>
                <c:pt idx="125">
                  <c:v>3.8635035203282002</c:v>
                </c:pt>
                <c:pt idx="126">
                  <c:v>3.9364446176527998</c:v>
                </c:pt>
                <c:pt idx="127">
                  <c:v>5.3503045132949003</c:v>
                </c:pt>
                <c:pt idx="128">
                  <c:v>6.0823133543637997</c:v>
                </c:pt>
                <c:pt idx="129">
                  <c:v>6.5064353029969002</c:v>
                </c:pt>
                <c:pt idx="130">
                  <c:v>6.7044607161981</c:v>
                </c:pt>
                <c:pt idx="131">
                  <c:v>0</c:v>
                </c:pt>
                <c:pt idx="132">
                  <c:v>3.5468025176254998</c:v>
                </c:pt>
                <c:pt idx="133">
                  <c:v>5.8705374243469004</c:v>
                </c:pt>
                <c:pt idx="134">
                  <c:v>6.3188199605955004</c:v>
                </c:pt>
                <c:pt idx="135">
                  <c:v>5.1415939608038999</c:v>
                </c:pt>
                <c:pt idx="136">
                  <c:v>4.6131984298565998</c:v>
                </c:pt>
                <c:pt idx="137">
                  <c:v>4.4181627868159001</c:v>
                </c:pt>
                <c:pt idx="138">
                  <c:v>5.5364577839277</c:v>
                </c:pt>
                <c:pt idx="139">
                  <c:v>0</c:v>
                </c:pt>
                <c:pt idx="140">
                  <c:v>3.2540958311647001</c:v>
                </c:pt>
                <c:pt idx="141">
                  <c:v>7.0229007633588001</c:v>
                </c:pt>
                <c:pt idx="142">
                  <c:v>4.1952371933684001</c:v>
                </c:pt>
                <c:pt idx="143">
                  <c:v>3.8569025570804998</c:v>
                </c:pt>
                <c:pt idx="144">
                  <c:v>4.1930540829545997</c:v>
                </c:pt>
                <c:pt idx="145">
                  <c:v>4.0483830503840998</c:v>
                </c:pt>
                <c:pt idx="146">
                  <c:v>3.0556493067689998</c:v>
                </c:pt>
                <c:pt idx="147">
                  <c:v>3.0272630944052001</c:v>
                </c:pt>
                <c:pt idx="148">
                  <c:v>3.3529437570964</c:v>
                </c:pt>
                <c:pt idx="149">
                  <c:v>3.6521517426210002</c:v>
                </c:pt>
                <c:pt idx="150">
                  <c:v>3.2429147316131002</c:v>
                </c:pt>
                <c:pt idx="151">
                  <c:v>3.4388145809617998</c:v>
                </c:pt>
                <c:pt idx="152">
                  <c:v>3.4882955617471998</c:v>
                </c:pt>
                <c:pt idx="153">
                  <c:v>4.1299069689175001</c:v>
                </c:pt>
                <c:pt idx="154">
                  <c:v>3.1666031400309</c:v>
                </c:pt>
                <c:pt idx="155">
                  <c:v>3.3700010255852999</c:v>
                </c:pt>
                <c:pt idx="156">
                  <c:v>3.2499050611435001</c:v>
                </c:pt>
                <c:pt idx="157">
                  <c:v>3.8529278609776001</c:v>
                </c:pt>
                <c:pt idx="158">
                  <c:v>0</c:v>
                </c:pt>
                <c:pt idx="159">
                  <c:v>3.8241069665056999</c:v>
                </c:pt>
                <c:pt idx="160">
                  <c:v>0</c:v>
                </c:pt>
                <c:pt idx="161">
                  <c:v>3.8273643846797998</c:v>
                </c:pt>
                <c:pt idx="162">
                  <c:v>3.8697983241017</c:v>
                </c:pt>
                <c:pt idx="163">
                  <c:v>3.2152313705712001</c:v>
                </c:pt>
                <c:pt idx="164">
                  <c:v>3.8744741729572998</c:v>
                </c:pt>
                <c:pt idx="165">
                  <c:v>3.2840090930204999</c:v>
                </c:pt>
                <c:pt idx="166">
                  <c:v>2.5074887852415002</c:v>
                </c:pt>
                <c:pt idx="167">
                  <c:v>3.3905525487446</c:v>
                </c:pt>
                <c:pt idx="168">
                  <c:v>2.4025914652233999</c:v>
                </c:pt>
                <c:pt idx="169">
                  <c:v>2.5112143209175</c:v>
                </c:pt>
                <c:pt idx="170">
                  <c:v>3.4336523978427</c:v>
                </c:pt>
                <c:pt idx="171">
                  <c:v>3.3359081938886002</c:v>
                </c:pt>
                <c:pt idx="172">
                  <c:v>3.5692566648508</c:v>
                </c:pt>
                <c:pt idx="173">
                  <c:v>3.5725878341238002</c:v>
                </c:pt>
                <c:pt idx="174">
                  <c:v>1.9451702485669999</c:v>
                </c:pt>
                <c:pt idx="175">
                  <c:v>3.0086960355286001</c:v>
                </c:pt>
                <c:pt idx="176">
                  <c:v>4.2177230397886003</c:v>
                </c:pt>
                <c:pt idx="177">
                  <c:v>3.1031986595887</c:v>
                </c:pt>
                <c:pt idx="178">
                  <c:v>3.5348035518060001</c:v>
                </c:pt>
                <c:pt idx="179">
                  <c:v>8.1619158431943006</c:v>
                </c:pt>
                <c:pt idx="180">
                  <c:v>4.1989861357112002</c:v>
                </c:pt>
                <c:pt idx="181">
                  <c:v>0</c:v>
                </c:pt>
                <c:pt idx="182">
                  <c:v>4.0130602203862997</c:v>
                </c:pt>
                <c:pt idx="183">
                  <c:v>0</c:v>
                </c:pt>
                <c:pt idx="184">
                  <c:v>3.4611654252016999</c:v>
                </c:pt>
                <c:pt idx="185">
                  <c:v>3.9228589249849</c:v>
                </c:pt>
                <c:pt idx="186">
                  <c:v>3.6182143282260002</c:v>
                </c:pt>
                <c:pt idx="187">
                  <c:v>2.9127178676134999</c:v>
                </c:pt>
                <c:pt idx="188">
                  <c:v>4.0994268035637997</c:v>
                </c:pt>
                <c:pt idx="189">
                  <c:v>2.2729312029158</c:v>
                </c:pt>
                <c:pt idx="190">
                  <c:v>3.5119437620726002</c:v>
                </c:pt>
                <c:pt idx="191">
                  <c:v>3.8260104632731999</c:v>
                </c:pt>
                <c:pt idx="192">
                  <c:v>3.3070709745763001</c:v>
                </c:pt>
                <c:pt idx="193">
                  <c:v>0</c:v>
                </c:pt>
                <c:pt idx="194">
                  <c:v>3.7088791306936999</c:v>
                </c:pt>
                <c:pt idx="195">
                  <c:v>2.9027369811164001</c:v>
                </c:pt>
                <c:pt idx="196">
                  <c:v>3.7582830336720998</c:v>
                </c:pt>
                <c:pt idx="197">
                  <c:v>2.6774472446663999</c:v>
                </c:pt>
                <c:pt idx="198">
                  <c:v>2.9515385090588002</c:v>
                </c:pt>
                <c:pt idx="199">
                  <c:v>2.7419790586619999</c:v>
                </c:pt>
                <c:pt idx="200">
                  <c:v>5.5446388645509996</c:v>
                </c:pt>
                <c:pt idx="201">
                  <c:v>4.1465687316356998</c:v>
                </c:pt>
                <c:pt idx="202">
                  <c:v>3.5026543362079998</c:v>
                </c:pt>
                <c:pt idx="203">
                  <c:v>3.4599455266252002</c:v>
                </c:pt>
                <c:pt idx="204">
                  <c:v>3.759239424684</c:v>
                </c:pt>
                <c:pt idx="205">
                  <c:v>0</c:v>
                </c:pt>
                <c:pt idx="206">
                  <c:v>3.9349403848314002</c:v>
                </c:pt>
                <c:pt idx="207">
                  <c:v>3.9904581198694</c:v>
                </c:pt>
                <c:pt idx="208">
                  <c:v>0</c:v>
                </c:pt>
                <c:pt idx="209">
                  <c:v>4.6362202161528003</c:v>
                </c:pt>
                <c:pt idx="210">
                  <c:v>4.3891490481864004</c:v>
                </c:pt>
                <c:pt idx="211">
                  <c:v>3.5614817679202</c:v>
                </c:pt>
                <c:pt idx="212">
                  <c:v>4.0455538919579004</c:v>
                </c:pt>
                <c:pt idx="213">
                  <c:v>3.1588165833969999</c:v>
                </c:pt>
                <c:pt idx="214">
                  <c:v>4.1855953973837003</c:v>
                </c:pt>
                <c:pt idx="215">
                  <c:v>5.2741596912936002</c:v>
                </c:pt>
                <c:pt idx="216">
                  <c:v>6.3600553603746999</c:v>
                </c:pt>
                <c:pt idx="217">
                  <c:v>0</c:v>
                </c:pt>
                <c:pt idx="218">
                  <c:v>4.1521802632810996</c:v>
                </c:pt>
                <c:pt idx="219">
                  <c:v>3.6680767645143999</c:v>
                </c:pt>
                <c:pt idx="220">
                  <c:v>2.9583101932889999</c:v>
                </c:pt>
                <c:pt idx="221">
                  <c:v>2.6530824105769</c:v>
                </c:pt>
                <c:pt idx="222">
                  <c:v>3.8807271382307</c:v>
                </c:pt>
                <c:pt idx="223">
                  <c:v>2.7084047792150998</c:v>
                </c:pt>
                <c:pt idx="224">
                  <c:v>3.7467295297141998</c:v>
                </c:pt>
                <c:pt idx="225">
                  <c:v>0</c:v>
                </c:pt>
                <c:pt idx="226">
                  <c:v>4.0032758323674003</c:v>
                </c:pt>
                <c:pt idx="227">
                  <c:v>2.8906407595738002</c:v>
                </c:pt>
                <c:pt idx="228">
                  <c:v>3.7882611790590999</c:v>
                </c:pt>
                <c:pt idx="229">
                  <c:v>4.3586972484665001</c:v>
                </c:pt>
                <c:pt idx="230">
                  <c:v>4.0207771291813001</c:v>
                </c:pt>
                <c:pt idx="231">
                  <c:v>2.4692056776139002</c:v>
                </c:pt>
                <c:pt idx="232">
                  <c:v>2.7103286677299998</c:v>
                </c:pt>
                <c:pt idx="233">
                  <c:v>0</c:v>
                </c:pt>
                <c:pt idx="234">
                  <c:v>3.5482525335409001</c:v>
                </c:pt>
                <c:pt idx="235">
                  <c:v>3.9048010453548998</c:v>
                </c:pt>
                <c:pt idx="236">
                  <c:v>4.3346095469178998</c:v>
                </c:pt>
                <c:pt idx="237">
                  <c:v>0</c:v>
                </c:pt>
                <c:pt idx="238">
                  <c:v>4.1936990058924</c:v>
                </c:pt>
                <c:pt idx="239">
                  <c:v>4.6926661633386004</c:v>
                </c:pt>
                <c:pt idx="240">
                  <c:v>0</c:v>
                </c:pt>
                <c:pt idx="241">
                  <c:v>0</c:v>
                </c:pt>
                <c:pt idx="242">
                  <c:v>3.2402706448530001</c:v>
                </c:pt>
                <c:pt idx="243">
                  <c:v>5.9821066933272</c:v>
                </c:pt>
                <c:pt idx="244">
                  <c:v>4.8159786210756996</c:v>
                </c:pt>
                <c:pt idx="245">
                  <c:v>5.3189501695565999</c:v>
                </c:pt>
                <c:pt idx="246">
                  <c:v>2.4791614005487999</c:v>
                </c:pt>
                <c:pt idx="247">
                  <c:v>3.7494186055338998</c:v>
                </c:pt>
                <c:pt idx="248">
                  <c:v>4.1040080014695004</c:v>
                </c:pt>
                <c:pt idx="249">
                  <c:v>4.2490158351916003</c:v>
                </c:pt>
                <c:pt idx="250">
                  <c:v>0</c:v>
                </c:pt>
                <c:pt idx="251">
                  <c:v>3.9478587427593999</c:v>
                </c:pt>
                <c:pt idx="252">
                  <c:v>4.0500965616486004</c:v>
                </c:pt>
                <c:pt idx="253">
                  <c:v>3.8592363265189</c:v>
                </c:pt>
                <c:pt idx="254">
                  <c:v>3.7802072453479001</c:v>
                </c:pt>
                <c:pt idx="255">
                  <c:v>3.8619423642023998</c:v>
                </c:pt>
                <c:pt idx="256">
                  <c:v>3.6328743748418999</c:v>
                </c:pt>
                <c:pt idx="257">
                  <c:v>4.7354972456441997</c:v>
                </c:pt>
                <c:pt idx="258">
                  <c:v>0</c:v>
                </c:pt>
                <c:pt idx="259">
                  <c:v>8.2451017542295002</c:v>
                </c:pt>
                <c:pt idx="260">
                  <c:v>7.2179654943139004</c:v>
                </c:pt>
                <c:pt idx="261">
                  <c:v>4.2843921677720003</c:v>
                </c:pt>
                <c:pt idx="262">
                  <c:v>5.5159140016107999</c:v>
                </c:pt>
                <c:pt idx="263">
                  <c:v>3.4907638542187001</c:v>
                </c:pt>
                <c:pt idx="264">
                  <c:v>5.2594101948952003</c:v>
                </c:pt>
                <c:pt idx="265">
                  <c:v>6.4299939515749998</c:v>
                </c:pt>
                <c:pt idx="266">
                  <c:v>0</c:v>
                </c:pt>
                <c:pt idx="267">
                  <c:v>4.9454376701667</c:v>
                </c:pt>
                <c:pt idx="268">
                  <c:v>5.5302708826769003</c:v>
                </c:pt>
                <c:pt idx="269">
                  <c:v>2.5673113761577002</c:v>
                </c:pt>
                <c:pt idx="270">
                  <c:v>3.4525862609309002</c:v>
                </c:pt>
                <c:pt idx="271">
                  <c:v>3.8729003624303999</c:v>
                </c:pt>
                <c:pt idx="272">
                  <c:v>4.3054350637123999</c:v>
                </c:pt>
                <c:pt idx="273">
                  <c:v>0</c:v>
                </c:pt>
                <c:pt idx="274">
                  <c:v>2.2151520278799999</c:v>
                </c:pt>
                <c:pt idx="275">
                  <c:v>2.8477050645950999</c:v>
                </c:pt>
                <c:pt idx="276">
                  <c:v>3.0620078640333999</c:v>
                </c:pt>
                <c:pt idx="277">
                  <c:v>2.8766850815114</c:v>
                </c:pt>
                <c:pt idx="278">
                  <c:v>3.0577888807198002</c:v>
                </c:pt>
                <c:pt idx="279">
                  <c:v>4.4264758353035996</c:v>
                </c:pt>
                <c:pt idx="280">
                  <c:v>0</c:v>
                </c:pt>
                <c:pt idx="281">
                  <c:v>2.6676265261743999</c:v>
                </c:pt>
                <c:pt idx="282">
                  <c:v>3.2472886885011998</c:v>
                </c:pt>
                <c:pt idx="283">
                  <c:v>3.2611447650328</c:v>
                </c:pt>
                <c:pt idx="284">
                  <c:v>0</c:v>
                </c:pt>
                <c:pt idx="285">
                  <c:v>3.1984403518223998</c:v>
                </c:pt>
                <c:pt idx="286">
                  <c:v>0</c:v>
                </c:pt>
                <c:pt idx="287">
                  <c:v>4.4416172434128001</c:v>
                </c:pt>
                <c:pt idx="288">
                  <c:v>3.4769533364615999</c:v>
                </c:pt>
                <c:pt idx="289">
                  <c:v>3.5337955468678</c:v>
                </c:pt>
                <c:pt idx="290">
                  <c:v>3.0012017047199002</c:v>
                </c:pt>
                <c:pt idx="291">
                  <c:v>2.8231958671538999</c:v>
                </c:pt>
                <c:pt idx="292">
                  <c:v>2.4569770895405001</c:v>
                </c:pt>
                <c:pt idx="293">
                  <c:v>3.5340991167421998</c:v>
                </c:pt>
                <c:pt idx="294">
                  <c:v>4.4005008242625996</c:v>
                </c:pt>
                <c:pt idx="295">
                  <c:v>3.3011343740307</c:v>
                </c:pt>
                <c:pt idx="296">
                  <c:v>3.3669287160316999</c:v>
                </c:pt>
                <c:pt idx="297">
                  <c:v>2.6887104008519001</c:v>
                </c:pt>
                <c:pt idx="298">
                  <c:v>3.4157242416155</c:v>
                </c:pt>
                <c:pt idx="299">
                  <c:v>3.0314042584076</c:v>
                </c:pt>
                <c:pt idx="300">
                  <c:v>3.1610907582094998</c:v>
                </c:pt>
                <c:pt idx="301">
                  <c:v>0</c:v>
                </c:pt>
                <c:pt idx="302">
                  <c:v>2.7713089235216</c:v>
                </c:pt>
                <c:pt idx="303">
                  <c:v>3.0414770723639002</c:v>
                </c:pt>
                <c:pt idx="304">
                  <c:v>2.9778620100933999</c:v>
                </c:pt>
                <c:pt idx="305">
                  <c:v>2.8822370093209</c:v>
                </c:pt>
                <c:pt idx="306">
                  <c:v>4.5477547093161999</c:v>
                </c:pt>
                <c:pt idx="307">
                  <c:v>2.8678603290525002</c:v>
                </c:pt>
                <c:pt idx="308">
                  <c:v>8.6096490465462008</c:v>
                </c:pt>
                <c:pt idx="309">
                  <c:v>5.1858105457540002</c:v>
                </c:pt>
                <c:pt idx="310">
                  <c:v>2.2000841329740002</c:v>
                </c:pt>
                <c:pt idx="311">
                  <c:v>2.8215826106519</c:v>
                </c:pt>
                <c:pt idx="312">
                  <c:v>3.1800706509476999</c:v>
                </c:pt>
                <c:pt idx="313">
                  <c:v>3.6711053279454999</c:v>
                </c:pt>
                <c:pt idx="314">
                  <c:v>3.6297150510543998</c:v>
                </c:pt>
                <c:pt idx="315">
                  <c:v>2.9496636141789998</c:v>
                </c:pt>
                <c:pt idx="316">
                  <c:v>2.7567199785710002</c:v>
                </c:pt>
                <c:pt idx="317">
                  <c:v>2.9245343628969001</c:v>
                </c:pt>
                <c:pt idx="318">
                  <c:v>2.9989644153781998</c:v>
                </c:pt>
                <c:pt idx="319">
                  <c:v>3.9896331607000999</c:v>
                </c:pt>
                <c:pt idx="320">
                  <c:v>3.8202435567206998</c:v>
                </c:pt>
                <c:pt idx="321">
                  <c:v>2.5302566790781</c:v>
                </c:pt>
                <c:pt idx="322">
                  <c:v>2.5386682765084001</c:v>
                </c:pt>
                <c:pt idx="323">
                  <c:v>5.1247329540657001</c:v>
                </c:pt>
                <c:pt idx="324">
                  <c:v>4.0248249056498997</c:v>
                </c:pt>
                <c:pt idx="325">
                  <c:v>2.9178093638025002</c:v>
                </c:pt>
                <c:pt idx="326">
                  <c:v>3.1560796373922999</c:v>
                </c:pt>
                <c:pt idx="327">
                  <c:v>3.3874689534642002</c:v>
                </c:pt>
                <c:pt idx="328">
                  <c:v>5.0403042428095999</c:v>
                </c:pt>
                <c:pt idx="329">
                  <c:v>2.8215537965042001</c:v>
                </c:pt>
                <c:pt idx="330">
                  <c:v>2.8160644458380002</c:v>
                </c:pt>
                <c:pt idx="331">
                  <c:v>2.3574631819340999</c:v>
                </c:pt>
                <c:pt idx="332">
                  <c:v>2.7143751083751999</c:v>
                </c:pt>
                <c:pt idx="333">
                  <c:v>2.9680417101391998</c:v>
                </c:pt>
                <c:pt idx="334">
                  <c:v>3.9921624190752998</c:v>
                </c:pt>
                <c:pt idx="335">
                  <c:v>3.7826385804056999</c:v>
                </c:pt>
                <c:pt idx="336">
                  <c:v>3.2778781590062001</c:v>
                </c:pt>
                <c:pt idx="337">
                  <c:v>3.7804926848659002</c:v>
                </c:pt>
                <c:pt idx="338">
                  <c:v>2.6673427036074</c:v>
                </c:pt>
                <c:pt idx="339">
                  <c:v>2.8633530371517999</c:v>
                </c:pt>
                <c:pt idx="340">
                  <c:v>2.4721095619123998</c:v>
                </c:pt>
                <c:pt idx="341">
                  <c:v>2.5710043588034002</c:v>
                </c:pt>
                <c:pt idx="342">
                  <c:v>2.7582248774131002</c:v>
                </c:pt>
                <c:pt idx="343">
                  <c:v>0</c:v>
                </c:pt>
                <c:pt idx="344">
                  <c:v>4.5021476548762003</c:v>
                </c:pt>
                <c:pt idx="345">
                  <c:v>2.3004425396795001</c:v>
                </c:pt>
                <c:pt idx="346">
                  <c:v>2.7082676393187999</c:v>
                </c:pt>
                <c:pt idx="347">
                  <c:v>2.8572506150702002</c:v>
                </c:pt>
                <c:pt idx="348">
                  <c:v>3.4207524685983</c:v>
                </c:pt>
                <c:pt idx="349">
                  <c:v>2.8850843315303001</c:v>
                </c:pt>
                <c:pt idx="350">
                  <c:v>3.3817232517735998</c:v>
                </c:pt>
                <c:pt idx="351">
                  <c:v>2.6592209403837002</c:v>
                </c:pt>
                <c:pt idx="352">
                  <c:v>2.3639140486436001</c:v>
                </c:pt>
                <c:pt idx="353">
                  <c:v>3.7191095150492002</c:v>
                </c:pt>
                <c:pt idx="354">
                  <c:v>3.8107732956037998</c:v>
                </c:pt>
                <c:pt idx="355">
                  <c:v>3.4934364908044002</c:v>
                </c:pt>
                <c:pt idx="356">
                  <c:v>3.145741763602</c:v>
                </c:pt>
                <c:pt idx="357">
                  <c:v>4.3304755866973004</c:v>
                </c:pt>
                <c:pt idx="358">
                  <c:v>3.6541110871478</c:v>
                </c:pt>
                <c:pt idx="359">
                  <c:v>3.0681021625007001</c:v>
                </c:pt>
                <c:pt idx="360">
                  <c:v>2.8016103788786002</c:v>
                </c:pt>
                <c:pt idx="361">
                  <c:v>3.5946513771497002</c:v>
                </c:pt>
                <c:pt idx="362">
                  <c:v>3.4192817527163002</c:v>
                </c:pt>
                <c:pt idx="363">
                  <c:v>3.5385946354650999</c:v>
                </c:pt>
                <c:pt idx="364">
                  <c:v>3.0665690257636</c:v>
                </c:pt>
                <c:pt idx="365">
                  <c:v>3.6633130440338002</c:v>
                </c:pt>
                <c:pt idx="366">
                  <c:v>6.2315621220913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53-422A-8083-2C0A420F8D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776728"/>
        <c:axId val="249778040"/>
      </c:lineChart>
      <c:dateAx>
        <c:axId val="249776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78040"/>
        <c:crosses val="autoZero"/>
        <c:auto val="1"/>
        <c:lblOffset val="100"/>
        <c:baseTimeUnit val="days"/>
      </c:dateAx>
      <c:valAx>
        <c:axId val="24977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7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@HillaryClinton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3.9232927800631999E-2</c:v>
                </c:pt>
                <c:pt idx="1">
                  <c:v>4.1022332514752999E-2</c:v>
                </c:pt>
                <c:pt idx="2">
                  <c:v>2.9313523728576998E-2</c:v>
                </c:pt>
                <c:pt idx="3">
                  <c:v>5.7503002618556003E-2</c:v>
                </c:pt>
                <c:pt idx="4">
                  <c:v>5.7156911953759999E-2</c:v>
                </c:pt>
                <c:pt idx="5">
                  <c:v>9.6678688824122005E-2</c:v>
                </c:pt>
                <c:pt idx="6">
                  <c:v>0.41929380272852002</c:v>
                </c:pt>
                <c:pt idx="7">
                  <c:v>5.3774380962838E-2</c:v>
                </c:pt>
                <c:pt idx="8">
                  <c:v>5.6243583398669E-2</c:v>
                </c:pt>
                <c:pt idx="9">
                  <c:v>6.8363579391977E-2</c:v>
                </c:pt>
                <c:pt idx="10">
                  <c:v>3.8118984794874002E-2</c:v>
                </c:pt>
                <c:pt idx="11">
                  <c:v>5.6441451630489997E-2</c:v>
                </c:pt>
                <c:pt idx="12">
                  <c:v>8.0330225075308001E-2</c:v>
                </c:pt>
                <c:pt idx="13">
                  <c:v>8.1615249931663997E-2</c:v>
                </c:pt>
                <c:pt idx="14">
                  <c:v>4.0206551302771003E-2</c:v>
                </c:pt>
                <c:pt idx="15">
                  <c:v>5.0080070859764E-2</c:v>
                </c:pt>
                <c:pt idx="16">
                  <c:v>4.9799690529242997E-2</c:v>
                </c:pt>
                <c:pt idx="17">
                  <c:v>3.2116801961243002E-2</c:v>
                </c:pt>
                <c:pt idx="18">
                  <c:v>7.0528339683609997E-2</c:v>
                </c:pt>
                <c:pt idx="19">
                  <c:v>0.14944579122137999</c:v>
                </c:pt>
                <c:pt idx="20">
                  <c:v>5.2908402563567998E-2</c:v>
                </c:pt>
                <c:pt idx="21">
                  <c:v>4.4223512771770002E-2</c:v>
                </c:pt>
                <c:pt idx="22">
                  <c:v>2.9189875595613E-2</c:v>
                </c:pt>
                <c:pt idx="23">
                  <c:v>4.1085477418615998E-2</c:v>
                </c:pt>
                <c:pt idx="24">
                  <c:v>0.13560945311764999</c:v>
                </c:pt>
                <c:pt idx="25">
                  <c:v>7.9473868105133003E-2</c:v>
                </c:pt>
                <c:pt idx="26">
                  <c:v>6.2937341991565005E-2</c:v>
                </c:pt>
                <c:pt idx="27">
                  <c:v>3.9368117325915997E-2</c:v>
                </c:pt>
                <c:pt idx="28">
                  <c:v>4.7887863174689002E-2</c:v>
                </c:pt>
                <c:pt idx="29">
                  <c:v>6.6309706450108002E-2</c:v>
                </c:pt>
                <c:pt idx="30">
                  <c:v>0.12082740387869</c:v>
                </c:pt>
                <c:pt idx="31">
                  <c:v>9.9875364895856994E-2</c:v>
                </c:pt>
                <c:pt idx="32">
                  <c:v>3.8214460926008997E-2</c:v>
                </c:pt>
                <c:pt idx="33">
                  <c:v>6.2103061872258003E-2</c:v>
                </c:pt>
                <c:pt idx="34">
                  <c:v>6.6368760456872997E-2</c:v>
                </c:pt>
                <c:pt idx="35">
                  <c:v>6.1085919020853002E-2</c:v>
                </c:pt>
                <c:pt idx="36">
                  <c:v>4.0061640855992002E-2</c:v>
                </c:pt>
                <c:pt idx="37">
                  <c:v>4.8197705609717999E-2</c:v>
                </c:pt>
                <c:pt idx="38">
                  <c:v>6.7376807404539996E-2</c:v>
                </c:pt>
                <c:pt idx="39">
                  <c:v>4.9360107828530002E-2</c:v>
                </c:pt>
                <c:pt idx="40">
                  <c:v>4.8563827296950003E-2</c:v>
                </c:pt>
                <c:pt idx="41">
                  <c:v>6.7838640881715997E-2</c:v>
                </c:pt>
                <c:pt idx="42">
                  <c:v>5.3787089962204999E-2</c:v>
                </c:pt>
                <c:pt idx="43">
                  <c:v>0.12349636453684</c:v>
                </c:pt>
                <c:pt idx="44">
                  <c:v>6.5642014772959001E-2</c:v>
                </c:pt>
                <c:pt idx="45">
                  <c:v>6.3657132771427996E-2</c:v>
                </c:pt>
                <c:pt idx="46">
                  <c:v>4.1356092694105999E-2</c:v>
                </c:pt>
                <c:pt idx="47">
                  <c:v>0.13875773362905</c:v>
                </c:pt>
                <c:pt idx="48">
                  <c:v>5.1301189282275998E-2</c:v>
                </c:pt>
                <c:pt idx="49">
                  <c:v>5.3939318434212999E-2</c:v>
                </c:pt>
                <c:pt idx="50">
                  <c:v>7.5023040019735004E-2</c:v>
                </c:pt>
                <c:pt idx="51">
                  <c:v>7.9437795236457998E-2</c:v>
                </c:pt>
                <c:pt idx="52">
                  <c:v>5.9494634508609E-2</c:v>
                </c:pt>
                <c:pt idx="53">
                  <c:v>3.4104039309602999E-2</c:v>
                </c:pt>
                <c:pt idx="54">
                  <c:v>0.10748146905651999</c:v>
                </c:pt>
                <c:pt idx="55">
                  <c:v>7.1201136728999997E-2</c:v>
                </c:pt>
                <c:pt idx="56">
                  <c:v>5.2419233276743998E-2</c:v>
                </c:pt>
                <c:pt idx="57">
                  <c:v>5.8147696171451997E-2</c:v>
                </c:pt>
                <c:pt idx="58">
                  <c:v>7.4829394488703002E-2</c:v>
                </c:pt>
                <c:pt idx="59">
                  <c:v>6.6201751722234997E-2</c:v>
                </c:pt>
                <c:pt idx="60">
                  <c:v>5.3892181189072998E-2</c:v>
                </c:pt>
                <c:pt idx="61">
                  <c:v>6.4504950153587995E-2</c:v>
                </c:pt>
                <c:pt idx="62">
                  <c:v>5.5171504551441999E-2</c:v>
                </c:pt>
                <c:pt idx="63">
                  <c:v>5.5956615739150999E-2</c:v>
                </c:pt>
                <c:pt idx="64">
                  <c:v>3.3588801483463E-2</c:v>
                </c:pt>
                <c:pt idx="65">
                  <c:v>4.2770343659914001E-2</c:v>
                </c:pt>
                <c:pt idx="66">
                  <c:v>9.9273957061393997E-2</c:v>
                </c:pt>
                <c:pt idx="67">
                  <c:v>4.6052569786227002E-2</c:v>
                </c:pt>
                <c:pt idx="68">
                  <c:v>8.0326218162415003E-2</c:v>
                </c:pt>
                <c:pt idx="69">
                  <c:v>4.3475038966513002E-2</c:v>
                </c:pt>
                <c:pt idx="70">
                  <c:v>5.6438772495950001E-2</c:v>
                </c:pt>
                <c:pt idx="71">
                  <c:v>5.9410778965831003E-2</c:v>
                </c:pt>
                <c:pt idx="72">
                  <c:v>6.5462209570572E-2</c:v>
                </c:pt>
                <c:pt idx="73">
                  <c:v>7.2855868402257995E-2</c:v>
                </c:pt>
                <c:pt idx="74">
                  <c:v>5.4193002138610002E-2</c:v>
                </c:pt>
                <c:pt idx="75">
                  <c:v>5.9266386686519998E-2</c:v>
                </c:pt>
                <c:pt idx="76">
                  <c:v>5.2097165054675001E-2</c:v>
                </c:pt>
                <c:pt idx="77">
                  <c:v>6.8608850548132996E-2</c:v>
                </c:pt>
                <c:pt idx="78">
                  <c:v>4.6660363462031999E-2</c:v>
                </c:pt>
                <c:pt idx="79">
                  <c:v>4.3522293992813002E-2</c:v>
                </c:pt>
                <c:pt idx="80">
                  <c:v>6.7455003183059997E-2</c:v>
                </c:pt>
                <c:pt idx="81">
                  <c:v>3.8591211738653E-2</c:v>
                </c:pt>
                <c:pt idx="82">
                  <c:v>4.9514227117320002E-2</c:v>
                </c:pt>
                <c:pt idx="83">
                  <c:v>5.1695430997022999E-2</c:v>
                </c:pt>
                <c:pt idx="84">
                  <c:v>5.3624463580862002E-2</c:v>
                </c:pt>
                <c:pt idx="85">
                  <c:v>4.8728308673149E-2</c:v>
                </c:pt>
                <c:pt idx="86">
                  <c:v>9.1885011594558003E-2</c:v>
                </c:pt>
                <c:pt idx="87">
                  <c:v>8.2506199376525993E-2</c:v>
                </c:pt>
                <c:pt idx="88">
                  <c:v>4.2967688422057997E-2</c:v>
                </c:pt>
                <c:pt idx="89">
                  <c:v>4.6391526069402E-2</c:v>
                </c:pt>
                <c:pt idx="90">
                  <c:v>3.8824269124242E-2</c:v>
                </c:pt>
                <c:pt idx="91">
                  <c:v>6.4579176873992006E-2</c:v>
                </c:pt>
                <c:pt idx="92">
                  <c:v>4.7837516477389999E-2</c:v>
                </c:pt>
                <c:pt idx="93">
                  <c:v>3.5202677076010998E-2</c:v>
                </c:pt>
                <c:pt idx="94">
                  <c:v>7.5574658657265995E-2</c:v>
                </c:pt>
                <c:pt idx="95">
                  <c:v>6.0365421098160003E-2</c:v>
                </c:pt>
                <c:pt idx="96">
                  <c:v>6.9877504010407002E-2</c:v>
                </c:pt>
                <c:pt idx="97">
                  <c:v>6.6629807888042999E-2</c:v>
                </c:pt>
                <c:pt idx="98">
                  <c:v>0.12096614397189</c:v>
                </c:pt>
                <c:pt idx="99">
                  <c:v>6.1152791305993999E-2</c:v>
                </c:pt>
                <c:pt idx="100">
                  <c:v>6.2010497449142998E-2</c:v>
                </c:pt>
                <c:pt idx="101">
                  <c:v>4.7914945243099E-2</c:v>
                </c:pt>
                <c:pt idx="102">
                  <c:v>6.5987954508537006E-2</c:v>
                </c:pt>
                <c:pt idx="103">
                  <c:v>6.8702798253257993E-2</c:v>
                </c:pt>
                <c:pt idx="104">
                  <c:v>5.9272744416713E-2</c:v>
                </c:pt>
                <c:pt idx="105">
                  <c:v>5.8770507109768E-2</c:v>
                </c:pt>
                <c:pt idx="106">
                  <c:v>6.6199536829304004E-2</c:v>
                </c:pt>
                <c:pt idx="107">
                  <c:v>4.5629777109061999E-2</c:v>
                </c:pt>
                <c:pt idx="108">
                  <c:v>5.9619499744189001E-2</c:v>
                </c:pt>
                <c:pt idx="109">
                  <c:v>4.0268960896594999E-2</c:v>
                </c:pt>
                <c:pt idx="110">
                  <c:v>6.0985783827619003E-2</c:v>
                </c:pt>
                <c:pt idx="111">
                  <c:v>6.0067996098517998E-2</c:v>
                </c:pt>
                <c:pt idx="112">
                  <c:v>0.10327513284302001</c:v>
                </c:pt>
                <c:pt idx="113">
                  <c:v>6.1009057052240002E-2</c:v>
                </c:pt>
                <c:pt idx="114">
                  <c:v>4.9991733389164003E-2</c:v>
                </c:pt>
                <c:pt idx="115">
                  <c:v>8.2713396556903004E-2</c:v>
                </c:pt>
                <c:pt idx="116">
                  <c:v>8.2318853519603996E-2</c:v>
                </c:pt>
                <c:pt idx="117">
                  <c:v>0.19400729405487999</c:v>
                </c:pt>
                <c:pt idx="118">
                  <c:v>6.4853265910725003E-2</c:v>
                </c:pt>
                <c:pt idx="119">
                  <c:v>9.4620626404701993E-2</c:v>
                </c:pt>
                <c:pt idx="120">
                  <c:v>5.4687769844630002E-2</c:v>
                </c:pt>
                <c:pt idx="121">
                  <c:v>8.4757209908104994E-2</c:v>
                </c:pt>
                <c:pt idx="122">
                  <c:v>6.5504102710911005E-2</c:v>
                </c:pt>
                <c:pt idx="123">
                  <c:v>6.4684050040048999E-2</c:v>
                </c:pt>
                <c:pt idx="124">
                  <c:v>0.136418783514</c:v>
                </c:pt>
                <c:pt idx="125">
                  <c:v>0.18449897763513001</c:v>
                </c:pt>
                <c:pt idx="126">
                  <c:v>0.104902674642</c:v>
                </c:pt>
                <c:pt idx="127">
                  <c:v>8.2949657679059999E-2</c:v>
                </c:pt>
                <c:pt idx="128">
                  <c:v>6.8382134447250997E-2</c:v>
                </c:pt>
                <c:pt idx="129">
                  <c:v>0.13132665117795</c:v>
                </c:pt>
                <c:pt idx="130">
                  <c:v>0.10560422532473999</c:v>
                </c:pt>
                <c:pt idx="131">
                  <c:v>8.8105553985746002E-2</c:v>
                </c:pt>
                <c:pt idx="132">
                  <c:v>0.13507302500012</c:v>
                </c:pt>
                <c:pt idx="133">
                  <c:v>0.12320788139765999</c:v>
                </c:pt>
                <c:pt idx="134">
                  <c:v>0.13796347631497999</c:v>
                </c:pt>
                <c:pt idx="135">
                  <c:v>7.6821540243643002E-2</c:v>
                </c:pt>
                <c:pt idx="136">
                  <c:v>8.9213015930817999E-2</c:v>
                </c:pt>
                <c:pt idx="137">
                  <c:v>9.7973268668633998E-2</c:v>
                </c:pt>
                <c:pt idx="138">
                  <c:v>0.10617698184205999</c:v>
                </c:pt>
                <c:pt idx="139">
                  <c:v>0.10692298057761</c:v>
                </c:pt>
                <c:pt idx="140">
                  <c:v>0.10501878966038999</c:v>
                </c:pt>
                <c:pt idx="141">
                  <c:v>6.6629461972855006E-2</c:v>
                </c:pt>
                <c:pt idx="142">
                  <c:v>9.968230862494E-2</c:v>
                </c:pt>
                <c:pt idx="143">
                  <c:v>0.13555809084581</c:v>
                </c:pt>
                <c:pt idx="144">
                  <c:v>0.11864901964951</c:v>
                </c:pt>
                <c:pt idx="145">
                  <c:v>9.5947382780759996E-2</c:v>
                </c:pt>
                <c:pt idx="146">
                  <c:v>9.2081417940565E-2</c:v>
                </c:pt>
                <c:pt idx="147">
                  <c:v>6.4145499334647998E-2</c:v>
                </c:pt>
                <c:pt idx="148">
                  <c:v>9.1375430956888007E-2</c:v>
                </c:pt>
                <c:pt idx="149">
                  <c:v>6.7253159775582994E-2</c:v>
                </c:pt>
                <c:pt idx="150">
                  <c:v>8.1323146786989001E-2</c:v>
                </c:pt>
                <c:pt idx="151">
                  <c:v>0.12897035490496001</c:v>
                </c:pt>
                <c:pt idx="152">
                  <c:v>8.1724464199704999E-2</c:v>
                </c:pt>
                <c:pt idx="153">
                  <c:v>9.6365226112168995E-2</c:v>
                </c:pt>
                <c:pt idx="154">
                  <c:v>9.1170056744384997E-2</c:v>
                </c:pt>
                <c:pt idx="155">
                  <c:v>8.6822575546689998E-2</c:v>
                </c:pt>
                <c:pt idx="156">
                  <c:v>0.10785646376615</c:v>
                </c:pt>
                <c:pt idx="157">
                  <c:v>5.7899927827302002E-2</c:v>
                </c:pt>
                <c:pt idx="158">
                  <c:v>5.8046949867564E-2</c:v>
                </c:pt>
                <c:pt idx="159">
                  <c:v>6.9896092697333004E-2</c:v>
                </c:pt>
                <c:pt idx="160">
                  <c:v>7.9759930301322002E-2</c:v>
                </c:pt>
                <c:pt idx="161">
                  <c:v>7.8997882899221994E-2</c:v>
                </c:pt>
                <c:pt idx="162">
                  <c:v>7.7044396535116993E-2</c:v>
                </c:pt>
                <c:pt idx="163">
                  <c:v>6.4167278281628007E-2</c:v>
                </c:pt>
                <c:pt idx="164">
                  <c:v>9.5213661174536002E-2</c:v>
                </c:pt>
                <c:pt idx="165">
                  <c:v>7.3975799899568997E-2</c:v>
                </c:pt>
                <c:pt idx="166">
                  <c:v>6.8372843246227E-2</c:v>
                </c:pt>
                <c:pt idx="167">
                  <c:v>8.3246103838322996E-2</c:v>
                </c:pt>
                <c:pt idx="168">
                  <c:v>0.12011047007908</c:v>
                </c:pt>
                <c:pt idx="169">
                  <c:v>6.4015511408324996E-2</c:v>
                </c:pt>
                <c:pt idx="170">
                  <c:v>6.4156600776222997E-2</c:v>
                </c:pt>
                <c:pt idx="171">
                  <c:v>9.1139750050891005E-2</c:v>
                </c:pt>
                <c:pt idx="172">
                  <c:v>8.4481065734746993E-2</c:v>
                </c:pt>
                <c:pt idx="173">
                  <c:v>7.5261638891057997E-2</c:v>
                </c:pt>
                <c:pt idx="174">
                  <c:v>7.6003067760190002E-2</c:v>
                </c:pt>
                <c:pt idx="175">
                  <c:v>0.10747958901519</c:v>
                </c:pt>
                <c:pt idx="176">
                  <c:v>6.2026649790129E-2</c:v>
                </c:pt>
                <c:pt idx="177">
                  <c:v>5.8424158637872002E-2</c:v>
                </c:pt>
                <c:pt idx="178">
                  <c:v>0.12971495416303</c:v>
                </c:pt>
                <c:pt idx="179">
                  <c:v>9.6187034057481996E-2</c:v>
                </c:pt>
                <c:pt idx="180">
                  <c:v>9.8918853401354007E-2</c:v>
                </c:pt>
                <c:pt idx="181">
                  <c:v>0.16727015906080001</c:v>
                </c:pt>
                <c:pt idx="182">
                  <c:v>0.13599456589139999</c:v>
                </c:pt>
                <c:pt idx="183">
                  <c:v>6.1391958408127001E-2</c:v>
                </c:pt>
                <c:pt idx="184">
                  <c:v>5.7029783495320001E-2</c:v>
                </c:pt>
                <c:pt idx="185">
                  <c:v>8.0066825921823001E-2</c:v>
                </c:pt>
                <c:pt idx="186">
                  <c:v>8.5405584019933006E-2</c:v>
                </c:pt>
                <c:pt idx="187">
                  <c:v>6.6951283332105996E-2</c:v>
                </c:pt>
                <c:pt idx="188">
                  <c:v>7.4601155010095996E-2</c:v>
                </c:pt>
                <c:pt idx="189">
                  <c:v>0.10610090906639</c:v>
                </c:pt>
                <c:pt idx="190">
                  <c:v>9.0357500476197006E-2</c:v>
                </c:pt>
                <c:pt idx="191">
                  <c:v>8.9038020384819005E-2</c:v>
                </c:pt>
                <c:pt idx="192">
                  <c:v>8.8226966210949997E-2</c:v>
                </c:pt>
                <c:pt idx="193">
                  <c:v>6.2410188673729002E-2</c:v>
                </c:pt>
                <c:pt idx="194">
                  <c:v>0.10149572564801999</c:v>
                </c:pt>
                <c:pt idx="195">
                  <c:v>8.9555410422730006E-2</c:v>
                </c:pt>
                <c:pt idx="196">
                  <c:v>0.12380920606041999</c:v>
                </c:pt>
                <c:pt idx="197">
                  <c:v>7.0342415167649996E-2</c:v>
                </c:pt>
                <c:pt idx="198">
                  <c:v>9.6754201521962999E-2</c:v>
                </c:pt>
                <c:pt idx="199">
                  <c:v>8.7274982578696994E-2</c:v>
                </c:pt>
                <c:pt idx="200">
                  <c:v>7.3053513638139E-2</c:v>
                </c:pt>
                <c:pt idx="201">
                  <c:v>8.8404601629755997E-2</c:v>
                </c:pt>
                <c:pt idx="202">
                  <c:v>0.11627271634484</c:v>
                </c:pt>
                <c:pt idx="203">
                  <c:v>9.8818613032335995E-2</c:v>
                </c:pt>
                <c:pt idx="204">
                  <c:v>0.13983939311799001</c:v>
                </c:pt>
                <c:pt idx="205">
                  <c:v>6.0936709841552E-2</c:v>
                </c:pt>
                <c:pt idx="206">
                  <c:v>9.6947181023198006E-2</c:v>
                </c:pt>
                <c:pt idx="207">
                  <c:v>0.12830680721002</c:v>
                </c:pt>
                <c:pt idx="208">
                  <c:v>0.13979803822805001</c:v>
                </c:pt>
                <c:pt idx="209">
                  <c:v>0.10413701199248</c:v>
                </c:pt>
                <c:pt idx="210">
                  <c:v>9.8262278632578998E-2</c:v>
                </c:pt>
                <c:pt idx="211">
                  <c:v>0.11830940113614</c:v>
                </c:pt>
                <c:pt idx="212">
                  <c:v>0.19426663657064</c:v>
                </c:pt>
                <c:pt idx="213">
                  <c:v>0.26215029514566002</c:v>
                </c:pt>
                <c:pt idx="214">
                  <c:v>1.2254666364168001</c:v>
                </c:pt>
                <c:pt idx="215">
                  <c:v>0.18702798066743001</c:v>
                </c:pt>
                <c:pt idx="216">
                  <c:v>0.17565820103777</c:v>
                </c:pt>
                <c:pt idx="217">
                  <c:v>0.35252240179567002</c:v>
                </c:pt>
                <c:pt idx="218">
                  <c:v>0.19674830435247001</c:v>
                </c:pt>
                <c:pt idx="219">
                  <c:v>0.13141595000897</c:v>
                </c:pt>
                <c:pt idx="220">
                  <c:v>0.16451638073444999</c:v>
                </c:pt>
                <c:pt idx="221">
                  <c:v>0.18839981312320001</c:v>
                </c:pt>
                <c:pt idx="222">
                  <c:v>0.31698379404678001</c:v>
                </c:pt>
                <c:pt idx="223">
                  <c:v>0.15895094040650001</c:v>
                </c:pt>
                <c:pt idx="224">
                  <c:v>0.21676746658740001</c:v>
                </c:pt>
                <c:pt idx="225">
                  <c:v>0.1052951825204</c:v>
                </c:pt>
                <c:pt idx="226">
                  <c:v>0.13211975582728</c:v>
                </c:pt>
                <c:pt idx="227">
                  <c:v>0.13891258832159001</c:v>
                </c:pt>
                <c:pt idx="228">
                  <c:v>0.16171671320957001</c:v>
                </c:pt>
                <c:pt idx="229">
                  <c:v>0.15579494686122999</c:v>
                </c:pt>
                <c:pt idx="230">
                  <c:v>0.12594084548855</c:v>
                </c:pt>
                <c:pt idx="231">
                  <c:v>0.13091881612485001</c:v>
                </c:pt>
                <c:pt idx="232">
                  <c:v>8.666554060968E-2</c:v>
                </c:pt>
                <c:pt idx="233">
                  <c:v>0.12969749947029999</c:v>
                </c:pt>
                <c:pt idx="234">
                  <c:v>9.0551858762962997E-2</c:v>
                </c:pt>
                <c:pt idx="235">
                  <c:v>0.13104429828166</c:v>
                </c:pt>
                <c:pt idx="236">
                  <c:v>9.7407480334014002E-2</c:v>
                </c:pt>
                <c:pt idx="237">
                  <c:v>0.11737412916876</c:v>
                </c:pt>
                <c:pt idx="238">
                  <c:v>0.1493845462975</c:v>
                </c:pt>
                <c:pt idx="239">
                  <c:v>0.11632177883092</c:v>
                </c:pt>
                <c:pt idx="240">
                  <c:v>8.9530305252288001E-2</c:v>
                </c:pt>
                <c:pt idx="241">
                  <c:v>8.1987729277447005E-2</c:v>
                </c:pt>
                <c:pt idx="242">
                  <c:v>0.31265752504214001</c:v>
                </c:pt>
                <c:pt idx="243">
                  <c:v>0.14425273512198999</c:v>
                </c:pt>
                <c:pt idx="244">
                  <c:v>0.14879777608517</c:v>
                </c:pt>
                <c:pt idx="245">
                  <c:v>0.11232784240254</c:v>
                </c:pt>
                <c:pt idx="246">
                  <c:v>9.2944447073975006E-2</c:v>
                </c:pt>
                <c:pt idx="247">
                  <c:v>0.10118469239026</c:v>
                </c:pt>
                <c:pt idx="248">
                  <c:v>6.9463928781936995E-2</c:v>
                </c:pt>
                <c:pt idx="249">
                  <c:v>8.1914534008528994E-2</c:v>
                </c:pt>
                <c:pt idx="250">
                  <c:v>0.13858376761916</c:v>
                </c:pt>
                <c:pt idx="251">
                  <c:v>0.15922521649848001</c:v>
                </c:pt>
                <c:pt idx="252">
                  <c:v>0.10725246895628</c:v>
                </c:pt>
                <c:pt idx="253">
                  <c:v>8.9849223956616001E-2</c:v>
                </c:pt>
                <c:pt idx="254">
                  <c:v>0.13628243342155</c:v>
                </c:pt>
                <c:pt idx="255">
                  <c:v>0.15639972378900999</c:v>
                </c:pt>
                <c:pt idx="256">
                  <c:v>0.11995067968245</c:v>
                </c:pt>
                <c:pt idx="257">
                  <c:v>0.19511179168503001</c:v>
                </c:pt>
                <c:pt idx="258">
                  <c:v>0.13069803046798001</c:v>
                </c:pt>
                <c:pt idx="259">
                  <c:v>9.4241300866703001E-2</c:v>
                </c:pt>
                <c:pt idx="260">
                  <c:v>8.0471555953702006E-2</c:v>
                </c:pt>
                <c:pt idx="261">
                  <c:v>0.15797558336791001</c:v>
                </c:pt>
                <c:pt idx="262">
                  <c:v>9.6269616165724006E-2</c:v>
                </c:pt>
                <c:pt idx="263">
                  <c:v>0.11694267188646</c:v>
                </c:pt>
                <c:pt idx="264">
                  <c:v>0.19274193262466999</c:v>
                </c:pt>
                <c:pt idx="265">
                  <c:v>0.17487189439093001</c:v>
                </c:pt>
                <c:pt idx="266">
                  <c:v>0.16083617162222</c:v>
                </c:pt>
                <c:pt idx="267">
                  <c:v>0.18779916653039999</c:v>
                </c:pt>
                <c:pt idx="268">
                  <c:v>0.14964002852875</c:v>
                </c:pt>
                <c:pt idx="269">
                  <c:v>0.16463001098874999</c:v>
                </c:pt>
                <c:pt idx="270">
                  <c:v>0.176838863919</c:v>
                </c:pt>
                <c:pt idx="271">
                  <c:v>0.13093022809676</c:v>
                </c:pt>
                <c:pt idx="272">
                  <c:v>0.22055669384500001</c:v>
                </c:pt>
                <c:pt idx="273">
                  <c:v>0.13715316747962999</c:v>
                </c:pt>
                <c:pt idx="274">
                  <c:v>0.14227168977356999</c:v>
                </c:pt>
                <c:pt idx="275">
                  <c:v>0.18892412598617001</c:v>
                </c:pt>
                <c:pt idx="276">
                  <c:v>0.1330258292797</c:v>
                </c:pt>
                <c:pt idx="277">
                  <c:v>9.2642448130002997E-2</c:v>
                </c:pt>
                <c:pt idx="278">
                  <c:v>0.16802672614191999</c:v>
                </c:pt>
                <c:pt idx="279">
                  <c:v>0.11540087053155999</c:v>
                </c:pt>
                <c:pt idx="280">
                  <c:v>0.15007321011554001</c:v>
                </c:pt>
                <c:pt idx="281">
                  <c:v>7.1730482563997E-2</c:v>
                </c:pt>
                <c:pt idx="282">
                  <c:v>0.1138155583275</c:v>
                </c:pt>
                <c:pt idx="283">
                  <c:v>0.12304190110851</c:v>
                </c:pt>
                <c:pt idx="284">
                  <c:v>0.12144417622148999</c:v>
                </c:pt>
                <c:pt idx="285">
                  <c:v>0.20508283906305</c:v>
                </c:pt>
                <c:pt idx="286">
                  <c:v>0.11287198837013</c:v>
                </c:pt>
                <c:pt idx="287">
                  <c:v>0.14091597663537</c:v>
                </c:pt>
                <c:pt idx="288">
                  <c:v>8.7421261964647001E-2</c:v>
                </c:pt>
                <c:pt idx="289">
                  <c:v>0.10472105887496</c:v>
                </c:pt>
                <c:pt idx="290">
                  <c:v>0.12064004040182</c:v>
                </c:pt>
                <c:pt idx="291">
                  <c:v>0.104617431759</c:v>
                </c:pt>
                <c:pt idx="292">
                  <c:v>0.14774826024601001</c:v>
                </c:pt>
                <c:pt idx="293">
                  <c:v>9.8008748697229003E-2</c:v>
                </c:pt>
                <c:pt idx="294">
                  <c:v>0.11317780432582999</c:v>
                </c:pt>
                <c:pt idx="295">
                  <c:v>0.12444747025730001</c:v>
                </c:pt>
                <c:pt idx="296">
                  <c:v>9.9797979797979997E-2</c:v>
                </c:pt>
                <c:pt idx="297">
                  <c:v>0.15042021018717999</c:v>
                </c:pt>
                <c:pt idx="298">
                  <c:v>0.13233831463505</c:v>
                </c:pt>
                <c:pt idx="299">
                  <c:v>0.15715572146991999</c:v>
                </c:pt>
                <c:pt idx="300">
                  <c:v>0.12953919481483001</c:v>
                </c:pt>
                <c:pt idx="301">
                  <c:v>0.14464457581241</c:v>
                </c:pt>
                <c:pt idx="302">
                  <c:v>0.1482075788161</c:v>
                </c:pt>
                <c:pt idx="303">
                  <c:v>8.8812703493185E-2</c:v>
                </c:pt>
                <c:pt idx="304">
                  <c:v>9.4790558732917002E-2</c:v>
                </c:pt>
                <c:pt idx="305">
                  <c:v>0.10701582389147</c:v>
                </c:pt>
                <c:pt idx="306">
                  <c:v>0.10774325664225</c:v>
                </c:pt>
                <c:pt idx="307">
                  <c:v>0.36394897535580001</c:v>
                </c:pt>
                <c:pt idx="308">
                  <c:v>0.26832278974612001</c:v>
                </c:pt>
                <c:pt idx="309">
                  <c:v>0.20571159244739001</c:v>
                </c:pt>
                <c:pt idx="310">
                  <c:v>0.11338406271812</c:v>
                </c:pt>
                <c:pt idx="311">
                  <c:v>0.13796577526755999</c:v>
                </c:pt>
                <c:pt idx="312">
                  <c:v>9.7831065787758006E-2</c:v>
                </c:pt>
                <c:pt idx="313">
                  <c:v>0.11818157565386</c:v>
                </c:pt>
                <c:pt idx="314">
                  <c:v>0.12709280979182999</c:v>
                </c:pt>
                <c:pt idx="315">
                  <c:v>0.12210600889631</c:v>
                </c:pt>
                <c:pt idx="316">
                  <c:v>0.16277644812934</c:v>
                </c:pt>
                <c:pt idx="317">
                  <c:v>0.15861984513919999</c:v>
                </c:pt>
                <c:pt idx="318">
                  <c:v>0.11466341683919</c:v>
                </c:pt>
                <c:pt idx="319">
                  <c:v>0.17477137189812</c:v>
                </c:pt>
                <c:pt idx="320">
                  <c:v>0.20955268298289001</c:v>
                </c:pt>
                <c:pt idx="321">
                  <c:v>0.17230165559402</c:v>
                </c:pt>
                <c:pt idx="322">
                  <c:v>0.16703802359931</c:v>
                </c:pt>
                <c:pt idx="323">
                  <c:v>0.17853711207218001</c:v>
                </c:pt>
                <c:pt idx="324">
                  <c:v>0.41265585981949998</c:v>
                </c:pt>
                <c:pt idx="325">
                  <c:v>0.12847975982455001</c:v>
                </c:pt>
                <c:pt idx="326">
                  <c:v>0.19908795972932</c:v>
                </c:pt>
                <c:pt idx="327">
                  <c:v>0.16020185604824</c:v>
                </c:pt>
                <c:pt idx="328">
                  <c:v>0.16866286693322999</c:v>
                </c:pt>
                <c:pt idx="329">
                  <c:v>0.14767576539930999</c:v>
                </c:pt>
                <c:pt idx="330">
                  <c:v>0.15482265617377</c:v>
                </c:pt>
                <c:pt idx="331">
                  <c:v>0.11898325548484</c:v>
                </c:pt>
                <c:pt idx="332">
                  <c:v>0.1552520469167</c:v>
                </c:pt>
                <c:pt idx="333">
                  <c:v>0.12272523969477001</c:v>
                </c:pt>
                <c:pt idx="334">
                  <c:v>0.38102789412740001</c:v>
                </c:pt>
                <c:pt idx="335">
                  <c:v>0.21968820821382001</c:v>
                </c:pt>
                <c:pt idx="336">
                  <c:v>0.15093099269084001</c:v>
                </c:pt>
                <c:pt idx="337">
                  <c:v>0.25684793793269001</c:v>
                </c:pt>
                <c:pt idx="338">
                  <c:v>0.15801448485448</c:v>
                </c:pt>
                <c:pt idx="339">
                  <c:v>0.14690962932330001</c:v>
                </c:pt>
                <c:pt idx="340">
                  <c:v>0.28912153938157997</c:v>
                </c:pt>
                <c:pt idx="341">
                  <c:v>0.1816850090206</c:v>
                </c:pt>
                <c:pt idx="342">
                  <c:v>0.12672117713764</c:v>
                </c:pt>
                <c:pt idx="343">
                  <c:v>0.23796313493198001</c:v>
                </c:pt>
                <c:pt idx="344">
                  <c:v>0.20044316250398</c:v>
                </c:pt>
                <c:pt idx="345">
                  <c:v>0.17384968685784</c:v>
                </c:pt>
                <c:pt idx="346">
                  <c:v>0.13188976603182001</c:v>
                </c:pt>
                <c:pt idx="347">
                  <c:v>0.27310197706493999</c:v>
                </c:pt>
                <c:pt idx="348">
                  <c:v>0.30081901573148001</c:v>
                </c:pt>
                <c:pt idx="349">
                  <c:v>0.10486367991973999</c:v>
                </c:pt>
                <c:pt idx="350">
                  <c:v>0.13667496523278</c:v>
                </c:pt>
                <c:pt idx="351">
                  <c:v>0.11577564594226</c:v>
                </c:pt>
                <c:pt idx="352">
                  <c:v>0.13238780717192</c:v>
                </c:pt>
                <c:pt idx="353">
                  <c:v>0.19557221461968</c:v>
                </c:pt>
                <c:pt idx="354">
                  <c:v>9.7825927229546E-2</c:v>
                </c:pt>
                <c:pt idx="355">
                  <c:v>0.13487842172792999</c:v>
                </c:pt>
                <c:pt idx="356">
                  <c:v>0.13472141685746</c:v>
                </c:pt>
                <c:pt idx="357">
                  <c:v>0.21615856454155</c:v>
                </c:pt>
                <c:pt idx="358">
                  <c:v>0.13388180748736001</c:v>
                </c:pt>
                <c:pt idx="359">
                  <c:v>0.19950102767599001</c:v>
                </c:pt>
                <c:pt idx="360">
                  <c:v>0.13465927183455001</c:v>
                </c:pt>
                <c:pt idx="361">
                  <c:v>0.21251500988015001</c:v>
                </c:pt>
                <c:pt idx="362">
                  <c:v>0.18945093802869001</c:v>
                </c:pt>
                <c:pt idx="363">
                  <c:v>0.26534611772504002</c:v>
                </c:pt>
                <c:pt idx="364">
                  <c:v>0.16838899859052001</c:v>
                </c:pt>
                <c:pt idx="365">
                  <c:v>0.24080958533683999</c:v>
                </c:pt>
                <c:pt idx="366">
                  <c:v>0.30661823948729999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46-477C-A9B1-6F4896AB62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6.8665238678504006E-2</c:v>
                </c:pt>
                <c:pt idx="1">
                  <c:v>0.10097839156117</c:v>
                </c:pt>
                <c:pt idx="2">
                  <c:v>7.0915543598247005E-2</c:v>
                </c:pt>
                <c:pt idx="3">
                  <c:v>9.4997164089806005E-2</c:v>
                </c:pt>
                <c:pt idx="4">
                  <c:v>0.11662986096101</c:v>
                </c:pt>
                <c:pt idx="5">
                  <c:v>0.24525528856064999</c:v>
                </c:pt>
                <c:pt idx="6">
                  <c:v>0.21063416223013001</c:v>
                </c:pt>
                <c:pt idx="7">
                  <c:v>0.15590387072253001</c:v>
                </c:pt>
                <c:pt idx="8">
                  <c:v>0.18488228402151</c:v>
                </c:pt>
                <c:pt idx="9">
                  <c:v>0.21526209301071</c:v>
                </c:pt>
                <c:pt idx="10">
                  <c:v>0.12059569946472</c:v>
                </c:pt>
                <c:pt idx="11">
                  <c:v>0.16331454758309999</c:v>
                </c:pt>
                <c:pt idx="12">
                  <c:v>0.13681601962045001</c:v>
                </c:pt>
                <c:pt idx="13">
                  <c:v>7.3250158268878998E-2</c:v>
                </c:pt>
                <c:pt idx="14">
                  <c:v>0.14700306285504999</c:v>
                </c:pt>
                <c:pt idx="15">
                  <c:v>0.14242022949277</c:v>
                </c:pt>
                <c:pt idx="16">
                  <c:v>0.10164319827905</c:v>
                </c:pt>
                <c:pt idx="17">
                  <c:v>8.8983065546259996E-2</c:v>
                </c:pt>
                <c:pt idx="18">
                  <c:v>0.15542663054933001</c:v>
                </c:pt>
                <c:pt idx="19">
                  <c:v>0.10235404939617</c:v>
                </c:pt>
                <c:pt idx="20">
                  <c:v>0.11880472872477001</c:v>
                </c:pt>
                <c:pt idx="21">
                  <c:v>0.10198232740389999</c:v>
                </c:pt>
                <c:pt idx="22">
                  <c:v>8.9745196523305995E-2</c:v>
                </c:pt>
                <c:pt idx="23">
                  <c:v>8.8663483770544005E-2</c:v>
                </c:pt>
                <c:pt idx="24">
                  <c:v>0.10288507490005</c:v>
                </c:pt>
                <c:pt idx="25">
                  <c:v>7.8616681463721999E-2</c:v>
                </c:pt>
                <c:pt idx="26">
                  <c:v>8.6348869934790004E-2</c:v>
                </c:pt>
                <c:pt idx="27">
                  <c:v>8.1774574555271998E-2</c:v>
                </c:pt>
                <c:pt idx="28">
                  <c:v>0.10312702284048</c:v>
                </c:pt>
                <c:pt idx="29">
                  <c:v>0.17489090783146</c:v>
                </c:pt>
                <c:pt idx="30">
                  <c:v>0.12406847062584</c:v>
                </c:pt>
                <c:pt idx="31">
                  <c:v>0.19966051534452001</c:v>
                </c:pt>
                <c:pt idx="32">
                  <c:v>0.16006755555276</c:v>
                </c:pt>
                <c:pt idx="33">
                  <c:v>0.14397404012317999</c:v>
                </c:pt>
                <c:pt idx="34">
                  <c:v>0.14667786344306999</c:v>
                </c:pt>
                <c:pt idx="35">
                  <c:v>9.7927213210064007E-2</c:v>
                </c:pt>
                <c:pt idx="36">
                  <c:v>0.16088023166216001</c:v>
                </c:pt>
                <c:pt idx="37">
                  <c:v>0.10753186623319</c:v>
                </c:pt>
                <c:pt idx="38">
                  <c:v>0.12419944128427</c:v>
                </c:pt>
                <c:pt idx="39">
                  <c:v>0.16887910859051</c:v>
                </c:pt>
                <c:pt idx="40">
                  <c:v>0.18529044807980999</c:v>
                </c:pt>
                <c:pt idx="41">
                  <c:v>0.21139719082006</c:v>
                </c:pt>
                <c:pt idx="42">
                  <c:v>0.13625864267665</c:v>
                </c:pt>
                <c:pt idx="43">
                  <c:v>0.17823883582944999</c:v>
                </c:pt>
                <c:pt idx="44">
                  <c:v>0.10131891731753</c:v>
                </c:pt>
                <c:pt idx="45">
                  <c:v>0.22160215738097999</c:v>
                </c:pt>
                <c:pt idx="46">
                  <c:v>0.2263566315584</c:v>
                </c:pt>
                <c:pt idx="47">
                  <c:v>0.19599203548113001</c:v>
                </c:pt>
                <c:pt idx="48">
                  <c:v>0.22933226664881001</c:v>
                </c:pt>
                <c:pt idx="49">
                  <c:v>0.13925093172149999</c:v>
                </c:pt>
                <c:pt idx="50">
                  <c:v>0.22296591705468999</c:v>
                </c:pt>
                <c:pt idx="51">
                  <c:v>0.12612318187773</c:v>
                </c:pt>
                <c:pt idx="52">
                  <c:v>0.10517242744985</c:v>
                </c:pt>
                <c:pt idx="53">
                  <c:v>0.12826497034482001</c:v>
                </c:pt>
                <c:pt idx="54">
                  <c:v>0.15966000972534999</c:v>
                </c:pt>
                <c:pt idx="55">
                  <c:v>0.22868774517209001</c:v>
                </c:pt>
                <c:pt idx="56">
                  <c:v>0.19695901272864</c:v>
                </c:pt>
                <c:pt idx="57">
                  <c:v>0.15614001384689999</c:v>
                </c:pt>
                <c:pt idx="58">
                  <c:v>0.10502846356844001</c:v>
                </c:pt>
                <c:pt idx="59">
                  <c:v>0.13979330620420999</c:v>
                </c:pt>
                <c:pt idx="60">
                  <c:v>0.16647986523128</c:v>
                </c:pt>
                <c:pt idx="61">
                  <c:v>0.14675690024664001</c:v>
                </c:pt>
                <c:pt idx="62">
                  <c:v>0.11229979354713</c:v>
                </c:pt>
                <c:pt idx="63">
                  <c:v>0.13052739174203001</c:v>
                </c:pt>
                <c:pt idx="64">
                  <c:v>0.15270464823620999</c:v>
                </c:pt>
                <c:pt idx="65">
                  <c:v>0.11190032074691</c:v>
                </c:pt>
                <c:pt idx="66">
                  <c:v>0.21829503256071001</c:v>
                </c:pt>
                <c:pt idx="67">
                  <c:v>0.16243098827491001</c:v>
                </c:pt>
                <c:pt idx="68">
                  <c:v>0.19499408455784001</c:v>
                </c:pt>
                <c:pt idx="69">
                  <c:v>0.18201916941103</c:v>
                </c:pt>
                <c:pt idx="70">
                  <c:v>0.23340899821425001</c:v>
                </c:pt>
                <c:pt idx="71">
                  <c:v>0.15643829221135999</c:v>
                </c:pt>
                <c:pt idx="72">
                  <c:v>0.12973092905471001</c:v>
                </c:pt>
                <c:pt idx="73">
                  <c:v>0.13752130671709001</c:v>
                </c:pt>
                <c:pt idx="74">
                  <c:v>0.11347393438299</c:v>
                </c:pt>
                <c:pt idx="75">
                  <c:v>0.12029216375484</c:v>
                </c:pt>
                <c:pt idx="76">
                  <c:v>0.14280787574736001</c:v>
                </c:pt>
                <c:pt idx="77">
                  <c:v>0.11382840731087999</c:v>
                </c:pt>
                <c:pt idx="78">
                  <c:v>0.10224653287548</c:v>
                </c:pt>
                <c:pt idx="79">
                  <c:v>0.12800321364994999</c:v>
                </c:pt>
                <c:pt idx="80">
                  <c:v>0.36498066003148999</c:v>
                </c:pt>
                <c:pt idx="81">
                  <c:v>0.15192630266570001</c:v>
                </c:pt>
                <c:pt idx="82">
                  <c:v>0.20927084048624001</c:v>
                </c:pt>
                <c:pt idx="83">
                  <c:v>0.21051931055441001</c:v>
                </c:pt>
                <c:pt idx="84">
                  <c:v>0.16595268918739001</c:v>
                </c:pt>
                <c:pt idx="85">
                  <c:v>0.20518177391372999</c:v>
                </c:pt>
                <c:pt idx="86">
                  <c:v>0.26392000187186998</c:v>
                </c:pt>
                <c:pt idx="87">
                  <c:v>0.24570329785327</c:v>
                </c:pt>
                <c:pt idx="88">
                  <c:v>0.20468419435285001</c:v>
                </c:pt>
                <c:pt idx="89">
                  <c:v>0.13690608634132001</c:v>
                </c:pt>
                <c:pt idx="90">
                  <c:v>0.15257704934266</c:v>
                </c:pt>
                <c:pt idx="91">
                  <c:v>0.12000329445404</c:v>
                </c:pt>
                <c:pt idx="92">
                  <c:v>0.24269012828756001</c:v>
                </c:pt>
                <c:pt idx="93">
                  <c:v>0.23570537878930001</c:v>
                </c:pt>
                <c:pt idx="94">
                  <c:v>0.22846302305304</c:v>
                </c:pt>
                <c:pt idx="95">
                  <c:v>0.19769677914500999</c:v>
                </c:pt>
                <c:pt idx="96">
                  <c:v>0.18580841296605999</c:v>
                </c:pt>
                <c:pt idx="97">
                  <c:v>0.15339168829392</c:v>
                </c:pt>
                <c:pt idx="98">
                  <c:v>0.23345991982024</c:v>
                </c:pt>
                <c:pt idx="99">
                  <c:v>0.22969684528007001</c:v>
                </c:pt>
                <c:pt idx="100">
                  <c:v>0.19078763168945001</c:v>
                </c:pt>
                <c:pt idx="101">
                  <c:v>0.24927065432036</c:v>
                </c:pt>
                <c:pt idx="102">
                  <c:v>0.20270284635652</c:v>
                </c:pt>
                <c:pt idx="103">
                  <c:v>0.18940126574315999</c:v>
                </c:pt>
                <c:pt idx="104">
                  <c:v>0.18653292518028</c:v>
                </c:pt>
                <c:pt idx="105">
                  <c:v>0.31469893807569999</c:v>
                </c:pt>
                <c:pt idx="106">
                  <c:v>0.20514008545182999</c:v>
                </c:pt>
                <c:pt idx="107">
                  <c:v>0.1643654239555</c:v>
                </c:pt>
                <c:pt idx="108">
                  <c:v>0.22073962275396999</c:v>
                </c:pt>
                <c:pt idx="109">
                  <c:v>0.21305430030493</c:v>
                </c:pt>
                <c:pt idx="110">
                  <c:v>0.20966286143803001</c:v>
                </c:pt>
                <c:pt idx="111">
                  <c:v>0.21987079802258</c:v>
                </c:pt>
                <c:pt idx="112">
                  <c:v>0.20304986027690999</c:v>
                </c:pt>
                <c:pt idx="113">
                  <c:v>0.23884449056779999</c:v>
                </c:pt>
                <c:pt idx="114">
                  <c:v>0.31865317074355998</c:v>
                </c:pt>
                <c:pt idx="115">
                  <c:v>0.30188263152220002</c:v>
                </c:pt>
                <c:pt idx="116">
                  <c:v>0.31969483337601001</c:v>
                </c:pt>
                <c:pt idx="117">
                  <c:v>0.23727978210631001</c:v>
                </c:pt>
                <c:pt idx="118">
                  <c:v>0.20639820954188001</c:v>
                </c:pt>
                <c:pt idx="119">
                  <c:v>0.24175994850626001</c:v>
                </c:pt>
                <c:pt idx="120">
                  <c:v>0.29577314521172998</c:v>
                </c:pt>
                <c:pt idx="121">
                  <c:v>0.23617936818974999</c:v>
                </c:pt>
                <c:pt idx="122">
                  <c:v>0.33813403832817002</c:v>
                </c:pt>
                <c:pt idx="123">
                  <c:v>0.19533832473886001</c:v>
                </c:pt>
                <c:pt idx="124">
                  <c:v>0.26441075538038999</c:v>
                </c:pt>
                <c:pt idx="125">
                  <c:v>0.43211424352424999</c:v>
                </c:pt>
                <c:pt idx="126">
                  <c:v>0.34326638742339999</c:v>
                </c:pt>
                <c:pt idx="127">
                  <c:v>0.34086775166978001</c:v>
                </c:pt>
                <c:pt idx="128">
                  <c:v>0.27997683902360998</c:v>
                </c:pt>
                <c:pt idx="129">
                  <c:v>0.30710008135243</c:v>
                </c:pt>
                <c:pt idx="130">
                  <c:v>0.34106717942631998</c:v>
                </c:pt>
                <c:pt idx="131">
                  <c:v>0.33398514144522001</c:v>
                </c:pt>
                <c:pt idx="132">
                  <c:v>0.25288503088653003</c:v>
                </c:pt>
                <c:pt idx="133">
                  <c:v>0.37907446093307001</c:v>
                </c:pt>
                <c:pt idx="134">
                  <c:v>0.29595977579374999</c:v>
                </c:pt>
                <c:pt idx="135">
                  <c:v>0.44548831108767001</c:v>
                </c:pt>
                <c:pt idx="136">
                  <c:v>0.48058532539437998</c:v>
                </c:pt>
                <c:pt idx="137">
                  <c:v>0.33481669963527</c:v>
                </c:pt>
                <c:pt idx="138">
                  <c:v>0.27871296819489</c:v>
                </c:pt>
                <c:pt idx="139">
                  <c:v>0.39224503214428003</c:v>
                </c:pt>
                <c:pt idx="140">
                  <c:v>0.41614048986125002</c:v>
                </c:pt>
                <c:pt idx="141">
                  <c:v>0.26677070193683</c:v>
                </c:pt>
                <c:pt idx="142">
                  <c:v>0.37354767410331002</c:v>
                </c:pt>
                <c:pt idx="143">
                  <c:v>0.34710774602214001</c:v>
                </c:pt>
                <c:pt idx="144">
                  <c:v>0.31509815456044998</c:v>
                </c:pt>
                <c:pt idx="145">
                  <c:v>0.33127906185557998</c:v>
                </c:pt>
                <c:pt idx="146">
                  <c:v>0.30803730353665998</c:v>
                </c:pt>
                <c:pt idx="147">
                  <c:v>0.20815939623386001</c:v>
                </c:pt>
                <c:pt idx="148">
                  <c:v>0.25292234137226999</c:v>
                </c:pt>
                <c:pt idx="149">
                  <c:v>0.27446275551274002</c:v>
                </c:pt>
                <c:pt idx="150">
                  <c:v>0.45613788251846998</c:v>
                </c:pt>
                <c:pt idx="151">
                  <c:v>0.33055381951987001</c:v>
                </c:pt>
                <c:pt idx="152">
                  <c:v>0.22422062784423</c:v>
                </c:pt>
                <c:pt idx="153">
                  <c:v>0.26515255544258998</c:v>
                </c:pt>
                <c:pt idx="154">
                  <c:v>0.20386828761732001</c:v>
                </c:pt>
                <c:pt idx="155">
                  <c:v>0.23218394410264001</c:v>
                </c:pt>
                <c:pt idx="156">
                  <c:v>0.29926174445130999</c:v>
                </c:pt>
                <c:pt idx="157">
                  <c:v>0.17449675596719999</c:v>
                </c:pt>
                <c:pt idx="158">
                  <c:v>0.28131891725973002</c:v>
                </c:pt>
                <c:pt idx="159">
                  <c:v>0.24417055351959999</c:v>
                </c:pt>
                <c:pt idx="160">
                  <c:v>0.17331951595622</c:v>
                </c:pt>
                <c:pt idx="161">
                  <c:v>0.31506423520156002</c:v>
                </c:pt>
                <c:pt idx="162">
                  <c:v>0.25296099228864999</c:v>
                </c:pt>
                <c:pt idx="163">
                  <c:v>0.20323349673175001</c:v>
                </c:pt>
                <c:pt idx="164">
                  <c:v>0.29360054609785002</c:v>
                </c:pt>
                <c:pt idx="165">
                  <c:v>0.34951737798062998</c:v>
                </c:pt>
                <c:pt idx="166">
                  <c:v>0.28625725170982003</c:v>
                </c:pt>
                <c:pt idx="167">
                  <c:v>0.21030477876841</c:v>
                </c:pt>
                <c:pt idx="168">
                  <c:v>0.2013917364252</c:v>
                </c:pt>
                <c:pt idx="169">
                  <c:v>0.32233288641034002</c:v>
                </c:pt>
                <c:pt idx="170">
                  <c:v>0.22889605331946999</c:v>
                </c:pt>
                <c:pt idx="171">
                  <c:v>0.26155855133722999</c:v>
                </c:pt>
                <c:pt idx="172">
                  <c:v>0.25409447006378999</c:v>
                </c:pt>
                <c:pt idx="173">
                  <c:v>0.40919507972490998</c:v>
                </c:pt>
                <c:pt idx="174">
                  <c:v>0.30503754460362997</c:v>
                </c:pt>
                <c:pt idx="175">
                  <c:v>0.24475114420300001</c:v>
                </c:pt>
                <c:pt idx="176">
                  <c:v>0.28881671362736999</c:v>
                </c:pt>
                <c:pt idx="177">
                  <c:v>0.31930949805407</c:v>
                </c:pt>
                <c:pt idx="178">
                  <c:v>0.27312021923763002</c:v>
                </c:pt>
                <c:pt idx="179">
                  <c:v>0.74601338393446004</c:v>
                </c:pt>
                <c:pt idx="180">
                  <c:v>0.36605749653002001</c:v>
                </c:pt>
                <c:pt idx="181">
                  <c:v>0.36941735603463999</c:v>
                </c:pt>
                <c:pt idx="182">
                  <c:v>0.22570421352025999</c:v>
                </c:pt>
                <c:pt idx="183">
                  <c:v>0.18203958650777999</c:v>
                </c:pt>
                <c:pt idx="184">
                  <c:v>0.24604890677039001</c:v>
                </c:pt>
                <c:pt idx="185">
                  <c:v>0.31746923038835001</c:v>
                </c:pt>
                <c:pt idx="186">
                  <c:v>0.38132273265014999</c:v>
                </c:pt>
                <c:pt idx="187">
                  <c:v>0.34070163711182</c:v>
                </c:pt>
                <c:pt idx="188">
                  <c:v>0.54845982576667995</c:v>
                </c:pt>
                <c:pt idx="189">
                  <c:v>0.23875991848722999</c:v>
                </c:pt>
                <c:pt idx="190">
                  <c:v>0.25714965199827</c:v>
                </c:pt>
                <c:pt idx="191">
                  <c:v>0.26416163557361999</c:v>
                </c:pt>
                <c:pt idx="192">
                  <c:v>0.14464509283214999</c:v>
                </c:pt>
                <c:pt idx="193">
                  <c:v>0.30108640586327001</c:v>
                </c:pt>
                <c:pt idx="194">
                  <c:v>0.24373247374369</c:v>
                </c:pt>
                <c:pt idx="195">
                  <c:v>0.37532624570335998</c:v>
                </c:pt>
                <c:pt idx="196">
                  <c:v>0.37995753029522999</c:v>
                </c:pt>
                <c:pt idx="197">
                  <c:v>0.27971328088343</c:v>
                </c:pt>
                <c:pt idx="198">
                  <c:v>0.26371043857248999</c:v>
                </c:pt>
                <c:pt idx="199">
                  <c:v>0.23910030950663999</c:v>
                </c:pt>
                <c:pt idx="200">
                  <c:v>0.28393726980827</c:v>
                </c:pt>
                <c:pt idx="201">
                  <c:v>0.25340671954923</c:v>
                </c:pt>
                <c:pt idx="202">
                  <c:v>0.32644128138161999</c:v>
                </c:pt>
                <c:pt idx="203">
                  <c:v>0.36669755190925002</c:v>
                </c:pt>
                <c:pt idx="204">
                  <c:v>0.22937567833709999</c:v>
                </c:pt>
                <c:pt idx="205">
                  <c:v>0.25865763647634998</c:v>
                </c:pt>
                <c:pt idx="206">
                  <c:v>0.37251782438672998</c:v>
                </c:pt>
                <c:pt idx="207">
                  <c:v>0.23237584989405</c:v>
                </c:pt>
                <c:pt idx="208">
                  <c:v>0.1861592024232</c:v>
                </c:pt>
                <c:pt idx="209">
                  <c:v>0.32641637365108001</c:v>
                </c:pt>
                <c:pt idx="210">
                  <c:v>0.40671627491265999</c:v>
                </c:pt>
                <c:pt idx="211">
                  <c:v>0.25503733490142999</c:v>
                </c:pt>
                <c:pt idx="212">
                  <c:v>0.27860952846596998</c:v>
                </c:pt>
                <c:pt idx="213">
                  <c:v>0.18543323385502</c:v>
                </c:pt>
                <c:pt idx="214">
                  <c:v>0.77136404360111999</c:v>
                </c:pt>
                <c:pt idx="215">
                  <c:v>0.31057806354862</c:v>
                </c:pt>
                <c:pt idx="216">
                  <c:v>0.32391099858582001</c:v>
                </c:pt>
                <c:pt idx="217">
                  <c:v>0.90749889736471001</c:v>
                </c:pt>
                <c:pt idx="218">
                  <c:v>0.33779749541270998</c:v>
                </c:pt>
                <c:pt idx="219">
                  <c:v>0.52961678234572995</c:v>
                </c:pt>
                <c:pt idx="220">
                  <c:v>0.30202100780805002</c:v>
                </c:pt>
                <c:pt idx="221">
                  <c:v>0.18609172247312</c:v>
                </c:pt>
                <c:pt idx="222">
                  <c:v>0.24417412442233</c:v>
                </c:pt>
                <c:pt idx="223">
                  <c:v>0.20009165990085001</c:v>
                </c:pt>
                <c:pt idx="224">
                  <c:v>0.32049801763015001</c:v>
                </c:pt>
                <c:pt idx="225">
                  <c:v>0.39493276052354997</c:v>
                </c:pt>
                <c:pt idx="226">
                  <c:v>0.39179206039067999</c:v>
                </c:pt>
                <c:pt idx="227">
                  <c:v>0.36392261405205001</c:v>
                </c:pt>
                <c:pt idx="228">
                  <c:v>0.24871686290957001</c:v>
                </c:pt>
                <c:pt idx="229">
                  <c:v>0.34078475872533998</c:v>
                </c:pt>
                <c:pt idx="230">
                  <c:v>0.26034360795235001</c:v>
                </c:pt>
                <c:pt idx="231">
                  <c:v>0.28574366029082998</c:v>
                </c:pt>
                <c:pt idx="232">
                  <c:v>0.36058723068734999</c:v>
                </c:pt>
                <c:pt idx="233">
                  <c:v>0.25139325095303</c:v>
                </c:pt>
                <c:pt idx="234">
                  <c:v>0.23415045477676</c:v>
                </c:pt>
                <c:pt idx="235">
                  <c:v>0.23883722391442999</c:v>
                </c:pt>
                <c:pt idx="236">
                  <c:v>0.25315210237275998</c:v>
                </c:pt>
                <c:pt idx="237">
                  <c:v>0.316118304126</c:v>
                </c:pt>
                <c:pt idx="238">
                  <c:v>0.34128315041044999</c:v>
                </c:pt>
                <c:pt idx="239">
                  <c:v>0.32628471170369</c:v>
                </c:pt>
                <c:pt idx="240">
                  <c:v>0.63291584206141005</c:v>
                </c:pt>
                <c:pt idx="241">
                  <c:v>0.29033175572204001</c:v>
                </c:pt>
                <c:pt idx="242">
                  <c:v>0.38165298556979999</c:v>
                </c:pt>
                <c:pt idx="243">
                  <c:v>0.67282418513741005</c:v>
                </c:pt>
                <c:pt idx="244">
                  <c:v>0.33970731723558001</c:v>
                </c:pt>
                <c:pt idx="245">
                  <c:v>0.57526488461836001</c:v>
                </c:pt>
                <c:pt idx="246">
                  <c:v>0.2769181885284</c:v>
                </c:pt>
                <c:pt idx="247">
                  <c:v>0.39749371208352002</c:v>
                </c:pt>
                <c:pt idx="248">
                  <c:v>0.29578927791748999</c:v>
                </c:pt>
                <c:pt idx="249">
                  <c:v>0.53053154342415998</c:v>
                </c:pt>
                <c:pt idx="250">
                  <c:v>0.75336263312300999</c:v>
                </c:pt>
                <c:pt idx="251">
                  <c:v>0.36744953974603001</c:v>
                </c:pt>
                <c:pt idx="252">
                  <c:v>0.37175080961640999</c:v>
                </c:pt>
                <c:pt idx="253">
                  <c:v>0.30202214731317001</c:v>
                </c:pt>
                <c:pt idx="254">
                  <c:v>0.55695233708096004</c:v>
                </c:pt>
                <c:pt idx="255">
                  <c:v>0.75692183275323</c:v>
                </c:pt>
                <c:pt idx="256">
                  <c:v>0.39015275034986002</c:v>
                </c:pt>
                <c:pt idx="257">
                  <c:v>0.42281158858932999</c:v>
                </c:pt>
                <c:pt idx="258">
                  <c:v>0.38000160101812003</c:v>
                </c:pt>
                <c:pt idx="259">
                  <c:v>0.41331360014656998</c:v>
                </c:pt>
                <c:pt idx="260">
                  <c:v>0.40989500982214999</c:v>
                </c:pt>
                <c:pt idx="261">
                  <c:v>0.47303075772629999</c:v>
                </c:pt>
                <c:pt idx="262">
                  <c:v>0.50389053470006995</c:v>
                </c:pt>
                <c:pt idx="263">
                  <c:v>0.42077474813171001</c:v>
                </c:pt>
                <c:pt idx="264">
                  <c:v>0.39708821503432001</c:v>
                </c:pt>
                <c:pt idx="265">
                  <c:v>0.3723081433671</c:v>
                </c:pt>
                <c:pt idx="266">
                  <c:v>0.59125164306789002</c:v>
                </c:pt>
                <c:pt idx="267">
                  <c:v>0.34503418682995002</c:v>
                </c:pt>
                <c:pt idx="268">
                  <c:v>0.42805862976529002</c:v>
                </c:pt>
                <c:pt idx="269">
                  <c:v>0.43096023785162002</c:v>
                </c:pt>
                <c:pt idx="270">
                  <c:v>0.29076429043238</c:v>
                </c:pt>
                <c:pt idx="271">
                  <c:v>0.39019059092732</c:v>
                </c:pt>
                <c:pt idx="272">
                  <c:v>0.38968090552918</c:v>
                </c:pt>
                <c:pt idx="273">
                  <c:v>0.49517137772108</c:v>
                </c:pt>
                <c:pt idx="274">
                  <c:v>0.23730553312850999</c:v>
                </c:pt>
                <c:pt idx="275">
                  <c:v>0.29340059769832999</c:v>
                </c:pt>
                <c:pt idx="276">
                  <c:v>0.34037710400645999</c:v>
                </c:pt>
                <c:pt idx="277">
                  <c:v>0.32830955513519</c:v>
                </c:pt>
                <c:pt idx="278">
                  <c:v>0.34170826568661999</c:v>
                </c:pt>
                <c:pt idx="279">
                  <c:v>0.30331414840447002</c:v>
                </c:pt>
                <c:pt idx="280">
                  <c:v>0.51813532730167</c:v>
                </c:pt>
                <c:pt idx="281">
                  <c:v>0.39711099748142997</c:v>
                </c:pt>
                <c:pt idx="282">
                  <c:v>0.25271374729521001</c:v>
                </c:pt>
                <c:pt idx="283">
                  <c:v>0.25396380091488002</c:v>
                </c:pt>
                <c:pt idx="284">
                  <c:v>0.43665305025793</c:v>
                </c:pt>
                <c:pt idx="285">
                  <c:v>0.31425247604149997</c:v>
                </c:pt>
                <c:pt idx="286">
                  <c:v>0.36831584892315999</c:v>
                </c:pt>
                <c:pt idx="287">
                  <c:v>0.30376044218958997</c:v>
                </c:pt>
                <c:pt idx="288">
                  <c:v>0.22680007134610999</c:v>
                </c:pt>
                <c:pt idx="289">
                  <c:v>0.33105792389248001</c:v>
                </c:pt>
                <c:pt idx="290">
                  <c:v>0.25651690063141003</c:v>
                </c:pt>
                <c:pt idx="291">
                  <c:v>0.31254985938192997</c:v>
                </c:pt>
                <c:pt idx="292">
                  <c:v>0.26362460994491999</c:v>
                </c:pt>
                <c:pt idx="293">
                  <c:v>0.29323119939783998</c:v>
                </c:pt>
                <c:pt idx="294">
                  <c:v>0.32733543193388998</c:v>
                </c:pt>
                <c:pt idx="295">
                  <c:v>0.28693438126443999</c:v>
                </c:pt>
                <c:pt idx="296">
                  <c:v>0.24243242336809001</c:v>
                </c:pt>
                <c:pt idx="297">
                  <c:v>0.47256920048715001</c:v>
                </c:pt>
                <c:pt idx="298">
                  <c:v>0.36324288248251002</c:v>
                </c:pt>
                <c:pt idx="299">
                  <c:v>0.31640793407166001</c:v>
                </c:pt>
                <c:pt idx="300">
                  <c:v>0.38713688916861999</c:v>
                </c:pt>
                <c:pt idx="301">
                  <c:v>0.35829935090398002</c:v>
                </c:pt>
                <c:pt idx="302">
                  <c:v>0.23774086733588001</c:v>
                </c:pt>
                <c:pt idx="303">
                  <c:v>0.30775064164123</c:v>
                </c:pt>
                <c:pt idx="304">
                  <c:v>0.24914289938965001</c:v>
                </c:pt>
                <c:pt idx="305">
                  <c:v>0.30045628132391</c:v>
                </c:pt>
                <c:pt idx="306">
                  <c:v>0.32617034126984001</c:v>
                </c:pt>
                <c:pt idx="307">
                  <c:v>0.36404517535085001</c:v>
                </c:pt>
                <c:pt idx="308">
                  <c:v>0.34440444868790998</c:v>
                </c:pt>
                <c:pt idx="309">
                  <c:v>0.2159162672629</c:v>
                </c:pt>
                <c:pt idx="310">
                  <c:v>0.21613853934010999</c:v>
                </c:pt>
                <c:pt idx="311">
                  <c:v>0.27459925255346002</c:v>
                </c:pt>
                <c:pt idx="312">
                  <c:v>0.19471743581515</c:v>
                </c:pt>
                <c:pt idx="313">
                  <c:v>0.24480606548396</c:v>
                </c:pt>
                <c:pt idx="314">
                  <c:v>0.29896775000240999</c:v>
                </c:pt>
                <c:pt idx="315">
                  <c:v>0.50593240122218996</c:v>
                </c:pt>
                <c:pt idx="316">
                  <c:v>0.35528672522410998</c:v>
                </c:pt>
                <c:pt idx="317">
                  <c:v>0.35072206421063001</c:v>
                </c:pt>
                <c:pt idx="318">
                  <c:v>0.37422514223481002</c:v>
                </c:pt>
                <c:pt idx="319">
                  <c:v>0.15611698132105001</c:v>
                </c:pt>
                <c:pt idx="320">
                  <c:v>0.26949908004849998</c:v>
                </c:pt>
                <c:pt idx="321">
                  <c:v>0.37675798833627999</c:v>
                </c:pt>
                <c:pt idx="322">
                  <c:v>0.33624098343550002</c:v>
                </c:pt>
                <c:pt idx="323">
                  <c:v>0.51921113600082003</c:v>
                </c:pt>
                <c:pt idx="324">
                  <c:v>0.34314465849509002</c:v>
                </c:pt>
                <c:pt idx="325">
                  <c:v>0.28704553662350002</c:v>
                </c:pt>
                <c:pt idx="326">
                  <c:v>0.25914327265398002</c:v>
                </c:pt>
                <c:pt idx="327">
                  <c:v>0.4848438960409</c:v>
                </c:pt>
                <c:pt idx="328">
                  <c:v>0.40416962563147002</c:v>
                </c:pt>
                <c:pt idx="329">
                  <c:v>0.47715562343945001</c:v>
                </c:pt>
                <c:pt idx="330">
                  <c:v>0.23232935112732001</c:v>
                </c:pt>
                <c:pt idx="331">
                  <c:v>0.23436275291287001</c:v>
                </c:pt>
                <c:pt idx="332">
                  <c:v>0.26919916131570998</c:v>
                </c:pt>
                <c:pt idx="333">
                  <c:v>0.30288399639017999</c:v>
                </c:pt>
                <c:pt idx="334">
                  <c:v>0.41404453975930999</c:v>
                </c:pt>
                <c:pt idx="335">
                  <c:v>1.1483443591695</c:v>
                </c:pt>
                <c:pt idx="336">
                  <c:v>0.35990170914971997</c:v>
                </c:pt>
                <c:pt idx="337">
                  <c:v>0.36407159500127001</c:v>
                </c:pt>
                <c:pt idx="338">
                  <c:v>0.49111281024807002</c:v>
                </c:pt>
                <c:pt idx="339">
                  <c:v>0.45373197821216998</c:v>
                </c:pt>
                <c:pt idx="340">
                  <c:v>0.34916612886517001</c:v>
                </c:pt>
                <c:pt idx="341">
                  <c:v>0.38373802270281998</c:v>
                </c:pt>
                <c:pt idx="342">
                  <c:v>0.4817977700851</c:v>
                </c:pt>
                <c:pt idx="343">
                  <c:v>0.41276201605355001</c:v>
                </c:pt>
                <c:pt idx="344">
                  <c:v>0.37528774947813998</c:v>
                </c:pt>
                <c:pt idx="345">
                  <c:v>0.34989122180560001</c:v>
                </c:pt>
                <c:pt idx="346">
                  <c:v>0.25428736788324002</c:v>
                </c:pt>
                <c:pt idx="347">
                  <c:v>0.23315855713174999</c:v>
                </c:pt>
                <c:pt idx="348">
                  <c:v>0.29147341725576997</c:v>
                </c:pt>
                <c:pt idx="349">
                  <c:v>0.30930437988657</c:v>
                </c:pt>
                <c:pt idx="350">
                  <c:v>0.36926759419513</c:v>
                </c:pt>
                <c:pt idx="351">
                  <c:v>0.32317887070869999</c:v>
                </c:pt>
                <c:pt idx="352">
                  <c:v>0.32060461059142997</c:v>
                </c:pt>
                <c:pt idx="353">
                  <c:v>0.55357380318626004</c:v>
                </c:pt>
                <c:pt idx="354">
                  <c:v>0.26838078101753998</c:v>
                </c:pt>
                <c:pt idx="355">
                  <c:v>0.36495064892609003</c:v>
                </c:pt>
                <c:pt idx="356">
                  <c:v>0.34620472968268001</c:v>
                </c:pt>
                <c:pt idx="357">
                  <c:v>0.43756945769090999</c:v>
                </c:pt>
                <c:pt idx="358">
                  <c:v>0.30389641768789999</c:v>
                </c:pt>
                <c:pt idx="359">
                  <c:v>0.36795240287599001</c:v>
                </c:pt>
                <c:pt idx="360">
                  <c:v>0.43152923551868999</c:v>
                </c:pt>
                <c:pt idx="361">
                  <c:v>0.45618626454990002</c:v>
                </c:pt>
                <c:pt idx="362">
                  <c:v>0.34220351477046002</c:v>
                </c:pt>
                <c:pt idx="363">
                  <c:v>0.37364821396629999</c:v>
                </c:pt>
                <c:pt idx="364">
                  <c:v>0.28344735758986001</c:v>
                </c:pt>
                <c:pt idx="365">
                  <c:v>0.35658403008454997</c:v>
                </c:pt>
                <c:pt idx="366">
                  <c:v>1.1186334984348001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46-477C-A9B1-6F4896AB6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629416"/>
        <c:axId val="248631712"/>
      </c:lineChart>
      <c:dateAx>
        <c:axId val="248629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631712"/>
        <c:crosses val="autoZero"/>
        <c:auto val="1"/>
        <c:lblOffset val="100"/>
        <c:baseTimeUnit val="days"/>
      </c:dateAx>
      <c:valAx>
        <c:axId val="24863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62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81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84445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22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9933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139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2943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1489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My Dashboard</vt:lpstr>
      <vt:lpstr>Interaction Rate</vt:lpstr>
      <vt:lpstr>Interaction Rate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Frederik Peiniger</dc:creator>
  <cp:lastModifiedBy>Frederik Peiniger</cp:lastModifiedBy>
  <cp:revision>1</cp:revision>
  <dcterms:created xsi:type="dcterms:W3CDTF">2016-11-11T16:27:40Z</dcterms:created>
  <dcterms:modified xsi:type="dcterms:W3CDTF">2016-11-11T16:27:53Z</dcterms:modified>
</cp:coreProperties>
</file>