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4795</c:v>
                </c:pt>
                <c:pt idx="1">
                  <c:v>5255</c:v>
                </c:pt>
                <c:pt idx="2">
                  <c:v>9215</c:v>
                </c:pt>
                <c:pt idx="3">
                  <c:v>5535</c:v>
                </c:pt>
                <c:pt idx="4">
                  <c:v>5777</c:v>
                </c:pt>
                <c:pt idx="5">
                  <c:v>4972</c:v>
                </c:pt>
                <c:pt idx="6">
                  <c:v>11823</c:v>
                </c:pt>
                <c:pt idx="7">
                  <c:v>10065</c:v>
                </c:pt>
                <c:pt idx="8">
                  <c:v>6988</c:v>
                </c:pt>
                <c:pt idx="9">
                  <c:v>6615</c:v>
                </c:pt>
                <c:pt idx="10">
                  <c:v>5921</c:v>
                </c:pt>
                <c:pt idx="11">
                  <c:v>5290</c:v>
                </c:pt>
                <c:pt idx="12">
                  <c:v>5059</c:v>
                </c:pt>
                <c:pt idx="13">
                  <c:v>7768</c:v>
                </c:pt>
                <c:pt idx="14">
                  <c:v>5775</c:v>
                </c:pt>
                <c:pt idx="15">
                  <c:v>4173</c:v>
                </c:pt>
                <c:pt idx="16">
                  <c:v>4700</c:v>
                </c:pt>
                <c:pt idx="17">
                  <c:v>4379</c:v>
                </c:pt>
                <c:pt idx="18">
                  <c:v>4644</c:v>
                </c:pt>
                <c:pt idx="19">
                  <c:v>8427</c:v>
                </c:pt>
                <c:pt idx="20">
                  <c:v>4560</c:v>
                </c:pt>
                <c:pt idx="21">
                  <c:v>2869</c:v>
                </c:pt>
                <c:pt idx="22">
                  <c:v>3737</c:v>
                </c:pt>
                <c:pt idx="23">
                  <c:v>4148</c:v>
                </c:pt>
                <c:pt idx="24">
                  <c:v>4620</c:v>
                </c:pt>
                <c:pt idx="25">
                  <c:v>4937</c:v>
                </c:pt>
                <c:pt idx="26">
                  <c:v>4833</c:v>
                </c:pt>
                <c:pt idx="27">
                  <c:v>5203</c:v>
                </c:pt>
                <c:pt idx="28">
                  <c:v>3045</c:v>
                </c:pt>
                <c:pt idx="29">
                  <c:v>3794</c:v>
                </c:pt>
                <c:pt idx="30">
                  <c:v>7379</c:v>
                </c:pt>
                <c:pt idx="31">
                  <c:v>20960</c:v>
                </c:pt>
                <c:pt idx="32">
                  <c:v>13627</c:v>
                </c:pt>
                <c:pt idx="33">
                  <c:v>12480</c:v>
                </c:pt>
                <c:pt idx="34">
                  <c:v>10987</c:v>
                </c:pt>
                <c:pt idx="35">
                  <c:v>8563</c:v>
                </c:pt>
                <c:pt idx="36">
                  <c:v>10562</c:v>
                </c:pt>
                <c:pt idx="37">
                  <c:v>8337</c:v>
                </c:pt>
                <c:pt idx="38">
                  <c:v>9325</c:v>
                </c:pt>
                <c:pt idx="39">
                  <c:v>9899</c:v>
                </c:pt>
                <c:pt idx="40">
                  <c:v>8922</c:v>
                </c:pt>
                <c:pt idx="41">
                  <c:v>9742</c:v>
                </c:pt>
                <c:pt idx="42">
                  <c:v>15999</c:v>
                </c:pt>
                <c:pt idx="43">
                  <c:v>11905</c:v>
                </c:pt>
                <c:pt idx="44">
                  <c:v>9918</c:v>
                </c:pt>
                <c:pt idx="45">
                  <c:v>9099</c:v>
                </c:pt>
                <c:pt idx="46">
                  <c:v>7563</c:v>
                </c:pt>
                <c:pt idx="47">
                  <c:v>9056</c:v>
                </c:pt>
                <c:pt idx="48">
                  <c:v>11253</c:v>
                </c:pt>
                <c:pt idx="49">
                  <c:v>5714</c:v>
                </c:pt>
                <c:pt idx="50">
                  <c:v>5971</c:v>
                </c:pt>
                <c:pt idx="51">
                  <c:v>6297</c:v>
                </c:pt>
                <c:pt idx="52">
                  <c:v>5964</c:v>
                </c:pt>
                <c:pt idx="53">
                  <c:v>5959</c:v>
                </c:pt>
                <c:pt idx="54">
                  <c:v>8287</c:v>
                </c:pt>
                <c:pt idx="55">
                  <c:v>5867</c:v>
                </c:pt>
                <c:pt idx="56">
                  <c:v>5308</c:v>
                </c:pt>
                <c:pt idx="57">
                  <c:v>6344</c:v>
                </c:pt>
                <c:pt idx="58">
                  <c:v>9376</c:v>
                </c:pt>
                <c:pt idx="59">
                  <c:v>9502</c:v>
                </c:pt>
                <c:pt idx="60">
                  <c:v>6024</c:v>
                </c:pt>
                <c:pt idx="61">
                  <c:v>5377</c:v>
                </c:pt>
                <c:pt idx="62">
                  <c:v>5910</c:v>
                </c:pt>
                <c:pt idx="63">
                  <c:v>5609</c:v>
                </c:pt>
                <c:pt idx="64">
                  <c:v>3589</c:v>
                </c:pt>
                <c:pt idx="65">
                  <c:v>5358</c:v>
                </c:pt>
                <c:pt idx="66">
                  <c:v>23217</c:v>
                </c:pt>
                <c:pt idx="67">
                  <c:v>8082</c:v>
                </c:pt>
                <c:pt idx="68">
                  <c:v>6913</c:v>
                </c:pt>
                <c:pt idx="69">
                  <c:v>5906</c:v>
                </c:pt>
                <c:pt idx="70">
                  <c:v>5489</c:v>
                </c:pt>
                <c:pt idx="71">
                  <c:v>9951</c:v>
                </c:pt>
                <c:pt idx="72">
                  <c:v>6872</c:v>
                </c:pt>
                <c:pt idx="73">
                  <c:v>6109</c:v>
                </c:pt>
                <c:pt idx="74">
                  <c:v>6901</c:v>
                </c:pt>
                <c:pt idx="75">
                  <c:v>5392</c:v>
                </c:pt>
                <c:pt idx="76">
                  <c:v>6301</c:v>
                </c:pt>
                <c:pt idx="77">
                  <c:v>5214</c:v>
                </c:pt>
                <c:pt idx="78">
                  <c:v>4874</c:v>
                </c:pt>
                <c:pt idx="79">
                  <c:v>8084</c:v>
                </c:pt>
                <c:pt idx="80">
                  <c:v>6716</c:v>
                </c:pt>
                <c:pt idx="81">
                  <c:v>5502</c:v>
                </c:pt>
                <c:pt idx="82">
                  <c:v>4288</c:v>
                </c:pt>
                <c:pt idx="83">
                  <c:v>5906</c:v>
                </c:pt>
                <c:pt idx="84">
                  <c:v>8928</c:v>
                </c:pt>
                <c:pt idx="85">
                  <c:v>6520</c:v>
                </c:pt>
                <c:pt idx="86">
                  <c:v>17344</c:v>
                </c:pt>
                <c:pt idx="87">
                  <c:v>11359</c:v>
                </c:pt>
                <c:pt idx="88">
                  <c:v>10469</c:v>
                </c:pt>
                <c:pt idx="89">
                  <c:v>10535</c:v>
                </c:pt>
                <c:pt idx="90">
                  <c:v>8445</c:v>
                </c:pt>
                <c:pt idx="91">
                  <c:v>5727</c:v>
                </c:pt>
                <c:pt idx="92">
                  <c:v>6039</c:v>
                </c:pt>
                <c:pt idx="93">
                  <c:v>5188</c:v>
                </c:pt>
                <c:pt idx="94">
                  <c:v>10820</c:v>
                </c:pt>
                <c:pt idx="95">
                  <c:v>9640</c:v>
                </c:pt>
                <c:pt idx="96">
                  <c:v>11094</c:v>
                </c:pt>
                <c:pt idx="97">
                  <c:v>8273</c:v>
                </c:pt>
                <c:pt idx="98">
                  <c:v>6878</c:v>
                </c:pt>
                <c:pt idx="99">
                  <c:v>7596</c:v>
                </c:pt>
                <c:pt idx="100">
                  <c:v>7634</c:v>
                </c:pt>
                <c:pt idx="101">
                  <c:v>6114</c:v>
                </c:pt>
                <c:pt idx="102">
                  <c:v>7218</c:v>
                </c:pt>
                <c:pt idx="103">
                  <c:v>10360</c:v>
                </c:pt>
                <c:pt idx="104">
                  <c:v>9010</c:v>
                </c:pt>
                <c:pt idx="105">
                  <c:v>12023</c:v>
                </c:pt>
                <c:pt idx="106">
                  <c:v>12495</c:v>
                </c:pt>
                <c:pt idx="107">
                  <c:v>8598</c:v>
                </c:pt>
                <c:pt idx="108">
                  <c:v>8125</c:v>
                </c:pt>
                <c:pt idx="109">
                  <c:v>7625</c:v>
                </c:pt>
                <c:pt idx="110">
                  <c:v>7976</c:v>
                </c:pt>
                <c:pt idx="111">
                  <c:v>8973</c:v>
                </c:pt>
                <c:pt idx="112">
                  <c:v>14422</c:v>
                </c:pt>
                <c:pt idx="113">
                  <c:v>10144</c:v>
                </c:pt>
                <c:pt idx="114">
                  <c:v>11574</c:v>
                </c:pt>
                <c:pt idx="115">
                  <c:v>30156</c:v>
                </c:pt>
                <c:pt idx="116">
                  <c:v>16370</c:v>
                </c:pt>
                <c:pt idx="117">
                  <c:v>21975</c:v>
                </c:pt>
                <c:pt idx="118">
                  <c:v>13667</c:v>
                </c:pt>
                <c:pt idx="119">
                  <c:v>13546</c:v>
                </c:pt>
                <c:pt idx="120">
                  <c:v>14134</c:v>
                </c:pt>
                <c:pt idx="121">
                  <c:v>29559</c:v>
                </c:pt>
                <c:pt idx="122">
                  <c:v>13045</c:v>
                </c:pt>
                <c:pt idx="123">
                  <c:v>11860</c:v>
                </c:pt>
                <c:pt idx="124">
                  <c:v>11966</c:v>
                </c:pt>
                <c:pt idx="125">
                  <c:v>14548</c:v>
                </c:pt>
                <c:pt idx="126">
                  <c:v>12841</c:v>
                </c:pt>
                <c:pt idx="127">
                  <c:v>15181</c:v>
                </c:pt>
                <c:pt idx="128">
                  <c:v>18703</c:v>
                </c:pt>
                <c:pt idx="129">
                  <c:v>39701</c:v>
                </c:pt>
                <c:pt idx="130">
                  <c:v>23469</c:v>
                </c:pt>
                <c:pt idx="131">
                  <c:v>19355</c:v>
                </c:pt>
                <c:pt idx="132">
                  <c:v>13567</c:v>
                </c:pt>
                <c:pt idx="133">
                  <c:v>10884</c:v>
                </c:pt>
                <c:pt idx="134">
                  <c:v>11204</c:v>
                </c:pt>
                <c:pt idx="135">
                  <c:v>11828</c:v>
                </c:pt>
                <c:pt idx="136">
                  <c:v>11960</c:v>
                </c:pt>
                <c:pt idx="137">
                  <c:v>11798</c:v>
                </c:pt>
                <c:pt idx="138">
                  <c:v>9115</c:v>
                </c:pt>
                <c:pt idx="139">
                  <c:v>7446</c:v>
                </c:pt>
                <c:pt idx="140">
                  <c:v>10821</c:v>
                </c:pt>
                <c:pt idx="141">
                  <c:v>15644</c:v>
                </c:pt>
                <c:pt idx="142">
                  <c:v>8519</c:v>
                </c:pt>
                <c:pt idx="143">
                  <c:v>8470</c:v>
                </c:pt>
                <c:pt idx="144">
                  <c:v>12666</c:v>
                </c:pt>
                <c:pt idx="145">
                  <c:v>10078</c:v>
                </c:pt>
                <c:pt idx="146">
                  <c:v>11040</c:v>
                </c:pt>
                <c:pt idx="147">
                  <c:v>6656</c:v>
                </c:pt>
                <c:pt idx="148">
                  <c:v>5717</c:v>
                </c:pt>
                <c:pt idx="149">
                  <c:v>5683</c:v>
                </c:pt>
                <c:pt idx="150">
                  <c:v>6670</c:v>
                </c:pt>
                <c:pt idx="151">
                  <c:v>8057</c:v>
                </c:pt>
                <c:pt idx="152">
                  <c:v>7648</c:v>
                </c:pt>
                <c:pt idx="153">
                  <c:v>5991</c:v>
                </c:pt>
                <c:pt idx="154">
                  <c:v>4964</c:v>
                </c:pt>
                <c:pt idx="155">
                  <c:v>4241</c:v>
                </c:pt>
                <c:pt idx="156">
                  <c:v>5034</c:v>
                </c:pt>
                <c:pt idx="157">
                  <c:v>5978</c:v>
                </c:pt>
                <c:pt idx="158">
                  <c:v>3933</c:v>
                </c:pt>
                <c:pt idx="159">
                  <c:v>12733</c:v>
                </c:pt>
                <c:pt idx="160">
                  <c:v>8662</c:v>
                </c:pt>
                <c:pt idx="161">
                  <c:v>7613</c:v>
                </c:pt>
                <c:pt idx="162">
                  <c:v>6578</c:v>
                </c:pt>
                <c:pt idx="163">
                  <c:v>7183</c:v>
                </c:pt>
                <c:pt idx="164">
                  <c:v>15034</c:v>
                </c:pt>
                <c:pt idx="165">
                  <c:v>10449</c:v>
                </c:pt>
                <c:pt idx="166">
                  <c:v>9094</c:v>
                </c:pt>
                <c:pt idx="167">
                  <c:v>11452</c:v>
                </c:pt>
                <c:pt idx="168">
                  <c:v>9109</c:v>
                </c:pt>
                <c:pt idx="169">
                  <c:v>7341</c:v>
                </c:pt>
                <c:pt idx="170">
                  <c:v>9837</c:v>
                </c:pt>
                <c:pt idx="171">
                  <c:v>14943</c:v>
                </c:pt>
                <c:pt idx="172">
                  <c:v>13769</c:v>
                </c:pt>
                <c:pt idx="173">
                  <c:v>14179</c:v>
                </c:pt>
                <c:pt idx="174">
                  <c:v>9493</c:v>
                </c:pt>
                <c:pt idx="175">
                  <c:v>9518</c:v>
                </c:pt>
                <c:pt idx="176">
                  <c:v>9342</c:v>
                </c:pt>
                <c:pt idx="177">
                  <c:v>8691</c:v>
                </c:pt>
                <c:pt idx="178">
                  <c:v>12927</c:v>
                </c:pt>
                <c:pt idx="179">
                  <c:v>21104</c:v>
                </c:pt>
                <c:pt idx="180">
                  <c:v>26472</c:v>
                </c:pt>
                <c:pt idx="181">
                  <c:v>14768</c:v>
                </c:pt>
                <c:pt idx="182">
                  <c:v>11258</c:v>
                </c:pt>
                <c:pt idx="183">
                  <c:v>10030</c:v>
                </c:pt>
                <c:pt idx="184">
                  <c:v>9823</c:v>
                </c:pt>
                <c:pt idx="185">
                  <c:v>7827</c:v>
                </c:pt>
                <c:pt idx="186">
                  <c:v>8619</c:v>
                </c:pt>
                <c:pt idx="187">
                  <c:v>6791</c:v>
                </c:pt>
                <c:pt idx="188">
                  <c:v>7788</c:v>
                </c:pt>
                <c:pt idx="189">
                  <c:v>7268</c:v>
                </c:pt>
                <c:pt idx="190">
                  <c:v>6581</c:v>
                </c:pt>
                <c:pt idx="191">
                  <c:v>8352</c:v>
                </c:pt>
                <c:pt idx="192">
                  <c:v>7010</c:v>
                </c:pt>
                <c:pt idx="193">
                  <c:v>7506</c:v>
                </c:pt>
                <c:pt idx="194">
                  <c:v>7780</c:v>
                </c:pt>
                <c:pt idx="195">
                  <c:v>6274</c:v>
                </c:pt>
                <c:pt idx="196">
                  <c:v>5643</c:v>
                </c:pt>
                <c:pt idx="197">
                  <c:v>6616</c:v>
                </c:pt>
                <c:pt idx="198">
                  <c:v>7286</c:v>
                </c:pt>
                <c:pt idx="199">
                  <c:v>7363</c:v>
                </c:pt>
                <c:pt idx="200">
                  <c:v>6269</c:v>
                </c:pt>
                <c:pt idx="201">
                  <c:v>6670</c:v>
                </c:pt>
                <c:pt idx="202">
                  <c:v>5240</c:v>
                </c:pt>
                <c:pt idx="203">
                  <c:v>3817</c:v>
                </c:pt>
                <c:pt idx="204">
                  <c:v>4529</c:v>
                </c:pt>
                <c:pt idx="205">
                  <c:v>5222</c:v>
                </c:pt>
                <c:pt idx="206">
                  <c:v>5934</c:v>
                </c:pt>
                <c:pt idx="207">
                  <c:v>9702</c:v>
                </c:pt>
                <c:pt idx="208">
                  <c:v>13989</c:v>
                </c:pt>
                <c:pt idx="209">
                  <c:v>20033</c:v>
                </c:pt>
                <c:pt idx="210">
                  <c:v>16238</c:v>
                </c:pt>
                <c:pt idx="211">
                  <c:v>14130</c:v>
                </c:pt>
                <c:pt idx="212">
                  <c:v>17864</c:v>
                </c:pt>
                <c:pt idx="213">
                  <c:v>109129</c:v>
                </c:pt>
                <c:pt idx="214">
                  <c:v>38335</c:v>
                </c:pt>
                <c:pt idx="215">
                  <c:v>55858</c:v>
                </c:pt>
                <c:pt idx="216">
                  <c:v>20114</c:v>
                </c:pt>
                <c:pt idx="217">
                  <c:v>15466</c:v>
                </c:pt>
                <c:pt idx="218">
                  <c:v>26318</c:v>
                </c:pt>
                <c:pt idx="219">
                  <c:v>22444</c:v>
                </c:pt>
                <c:pt idx="220">
                  <c:v>25102</c:v>
                </c:pt>
                <c:pt idx="221">
                  <c:v>20866</c:v>
                </c:pt>
                <c:pt idx="222">
                  <c:v>15399</c:v>
                </c:pt>
                <c:pt idx="223">
                  <c:v>13585</c:v>
                </c:pt>
                <c:pt idx="224">
                  <c:v>15261</c:v>
                </c:pt>
                <c:pt idx="225">
                  <c:v>25632</c:v>
                </c:pt>
                <c:pt idx="226">
                  <c:v>19424</c:v>
                </c:pt>
                <c:pt idx="227">
                  <c:v>14767</c:v>
                </c:pt>
                <c:pt idx="228">
                  <c:v>14833</c:v>
                </c:pt>
                <c:pt idx="229">
                  <c:v>15210</c:v>
                </c:pt>
                <c:pt idx="230">
                  <c:v>7426</c:v>
                </c:pt>
                <c:pt idx="231">
                  <c:v>6680</c:v>
                </c:pt>
                <c:pt idx="232">
                  <c:v>10899</c:v>
                </c:pt>
                <c:pt idx="233">
                  <c:v>9991</c:v>
                </c:pt>
                <c:pt idx="234">
                  <c:v>8067</c:v>
                </c:pt>
                <c:pt idx="235">
                  <c:v>7151</c:v>
                </c:pt>
                <c:pt idx="236">
                  <c:v>5937</c:v>
                </c:pt>
                <c:pt idx="237">
                  <c:v>8454</c:v>
                </c:pt>
                <c:pt idx="238">
                  <c:v>7728</c:v>
                </c:pt>
                <c:pt idx="239">
                  <c:v>5836</c:v>
                </c:pt>
                <c:pt idx="240">
                  <c:v>11039</c:v>
                </c:pt>
                <c:pt idx="241">
                  <c:v>20926</c:v>
                </c:pt>
                <c:pt idx="242">
                  <c:v>11355</c:v>
                </c:pt>
                <c:pt idx="243">
                  <c:v>28516</c:v>
                </c:pt>
                <c:pt idx="244">
                  <c:v>18187</c:v>
                </c:pt>
                <c:pt idx="245">
                  <c:v>12395</c:v>
                </c:pt>
                <c:pt idx="246">
                  <c:v>8945</c:v>
                </c:pt>
                <c:pt idx="247">
                  <c:v>12657</c:v>
                </c:pt>
                <c:pt idx="248">
                  <c:v>15389</c:v>
                </c:pt>
                <c:pt idx="249">
                  <c:v>10366</c:v>
                </c:pt>
                <c:pt idx="250">
                  <c:v>15551</c:v>
                </c:pt>
                <c:pt idx="251">
                  <c:v>10963</c:v>
                </c:pt>
                <c:pt idx="252">
                  <c:v>8151</c:v>
                </c:pt>
                <c:pt idx="253">
                  <c:v>8434</c:v>
                </c:pt>
                <c:pt idx="254">
                  <c:v>17139</c:v>
                </c:pt>
                <c:pt idx="255">
                  <c:v>21165</c:v>
                </c:pt>
                <c:pt idx="256">
                  <c:v>31216</c:v>
                </c:pt>
                <c:pt idx="257">
                  <c:v>48722</c:v>
                </c:pt>
                <c:pt idx="258">
                  <c:v>69911</c:v>
                </c:pt>
                <c:pt idx="259">
                  <c:v>40564</c:v>
                </c:pt>
                <c:pt idx="260">
                  <c:v>25518</c:v>
                </c:pt>
                <c:pt idx="261">
                  <c:v>26452</c:v>
                </c:pt>
                <c:pt idx="262">
                  <c:v>92293</c:v>
                </c:pt>
                <c:pt idx="263">
                  <c:v>120182</c:v>
                </c:pt>
                <c:pt idx="264">
                  <c:v>185632</c:v>
                </c:pt>
                <c:pt idx="265">
                  <c:v>84520</c:v>
                </c:pt>
                <c:pt idx="266">
                  <c:v>45243</c:v>
                </c:pt>
                <c:pt idx="267">
                  <c:v>31254</c:v>
                </c:pt>
                <c:pt idx="268">
                  <c:v>37285</c:v>
                </c:pt>
                <c:pt idx="269">
                  <c:v>27907</c:v>
                </c:pt>
                <c:pt idx="270">
                  <c:v>31200</c:v>
                </c:pt>
                <c:pt idx="271">
                  <c:v>28331</c:v>
                </c:pt>
                <c:pt idx="272">
                  <c:v>17648</c:v>
                </c:pt>
                <c:pt idx="273">
                  <c:v>12672</c:v>
                </c:pt>
                <c:pt idx="274">
                  <c:v>11705</c:v>
                </c:pt>
                <c:pt idx="275">
                  <c:v>12937</c:v>
                </c:pt>
                <c:pt idx="276">
                  <c:v>14425</c:v>
                </c:pt>
                <c:pt idx="277">
                  <c:v>14138</c:v>
                </c:pt>
                <c:pt idx="278">
                  <c:v>15462</c:v>
                </c:pt>
                <c:pt idx="279">
                  <c:v>11364</c:v>
                </c:pt>
                <c:pt idx="280">
                  <c:v>9743</c:v>
                </c:pt>
                <c:pt idx="281">
                  <c:v>9867</c:v>
                </c:pt>
                <c:pt idx="282">
                  <c:v>10416</c:v>
                </c:pt>
                <c:pt idx="283">
                  <c:v>14760</c:v>
                </c:pt>
                <c:pt idx="284">
                  <c:v>12927</c:v>
                </c:pt>
                <c:pt idx="285">
                  <c:v>15695</c:v>
                </c:pt>
                <c:pt idx="286">
                  <c:v>14430</c:v>
                </c:pt>
                <c:pt idx="287">
                  <c:v>9702</c:v>
                </c:pt>
                <c:pt idx="288">
                  <c:v>10568</c:v>
                </c:pt>
                <c:pt idx="289">
                  <c:v>10412</c:v>
                </c:pt>
                <c:pt idx="290">
                  <c:v>11710</c:v>
                </c:pt>
                <c:pt idx="291">
                  <c:v>12172</c:v>
                </c:pt>
                <c:pt idx="292">
                  <c:v>13096</c:v>
                </c:pt>
                <c:pt idx="293">
                  <c:v>12077</c:v>
                </c:pt>
                <c:pt idx="294">
                  <c:v>10150</c:v>
                </c:pt>
                <c:pt idx="295">
                  <c:v>10867</c:v>
                </c:pt>
                <c:pt idx="296">
                  <c:v>12248</c:v>
                </c:pt>
                <c:pt idx="297">
                  <c:v>6920</c:v>
                </c:pt>
                <c:pt idx="298">
                  <c:v>15170</c:v>
                </c:pt>
                <c:pt idx="299">
                  <c:v>12343</c:v>
                </c:pt>
                <c:pt idx="300">
                  <c:v>13389</c:v>
                </c:pt>
                <c:pt idx="301">
                  <c:v>10854</c:v>
                </c:pt>
                <c:pt idx="302">
                  <c:v>12016</c:v>
                </c:pt>
                <c:pt idx="303">
                  <c:v>10019</c:v>
                </c:pt>
                <c:pt idx="304">
                  <c:v>14979</c:v>
                </c:pt>
                <c:pt idx="305">
                  <c:v>15310</c:v>
                </c:pt>
                <c:pt idx="306">
                  <c:v>16426</c:v>
                </c:pt>
                <c:pt idx="307">
                  <c:v>13245</c:v>
                </c:pt>
                <c:pt idx="308">
                  <c:v>13385</c:v>
                </c:pt>
                <c:pt idx="309">
                  <c:v>15752</c:v>
                </c:pt>
                <c:pt idx="310">
                  <c:v>24378</c:v>
                </c:pt>
                <c:pt idx="311">
                  <c:v>18247</c:v>
                </c:pt>
                <c:pt idx="312">
                  <c:v>16880</c:v>
                </c:pt>
                <c:pt idx="313">
                  <c:v>16897</c:v>
                </c:pt>
                <c:pt idx="314">
                  <c:v>22149</c:v>
                </c:pt>
                <c:pt idx="315">
                  <c:v>18894</c:v>
                </c:pt>
                <c:pt idx="316">
                  <c:v>19068</c:v>
                </c:pt>
                <c:pt idx="317">
                  <c:v>17986</c:v>
                </c:pt>
                <c:pt idx="318">
                  <c:v>18184</c:v>
                </c:pt>
                <c:pt idx="319">
                  <c:v>20192</c:v>
                </c:pt>
                <c:pt idx="320">
                  <c:v>18696</c:v>
                </c:pt>
                <c:pt idx="321">
                  <c:v>24625</c:v>
                </c:pt>
                <c:pt idx="322">
                  <c:v>19700</c:v>
                </c:pt>
                <c:pt idx="323">
                  <c:v>22594</c:v>
                </c:pt>
                <c:pt idx="324">
                  <c:v>163644</c:v>
                </c:pt>
                <c:pt idx="325">
                  <c:v>100667</c:v>
                </c:pt>
                <c:pt idx="326">
                  <c:v>58851</c:v>
                </c:pt>
                <c:pt idx="327">
                  <c:v>43046</c:v>
                </c:pt>
                <c:pt idx="328">
                  <c:v>44511</c:v>
                </c:pt>
                <c:pt idx="329">
                  <c:v>27848</c:v>
                </c:pt>
                <c:pt idx="330">
                  <c:v>28897</c:v>
                </c:pt>
                <c:pt idx="331">
                  <c:v>31540</c:v>
                </c:pt>
                <c:pt idx="332">
                  <c:v>29952</c:v>
                </c:pt>
                <c:pt idx="333">
                  <c:v>29181</c:v>
                </c:pt>
                <c:pt idx="334">
                  <c:v>25133</c:v>
                </c:pt>
                <c:pt idx="335">
                  <c:v>30713</c:v>
                </c:pt>
                <c:pt idx="336">
                  <c:v>28160</c:v>
                </c:pt>
                <c:pt idx="337">
                  <c:v>68426</c:v>
                </c:pt>
                <c:pt idx="338">
                  <c:v>60418</c:v>
                </c:pt>
                <c:pt idx="339">
                  <c:v>54756</c:v>
                </c:pt>
                <c:pt idx="340">
                  <c:v>35425</c:v>
                </c:pt>
                <c:pt idx="341">
                  <c:v>35074</c:v>
                </c:pt>
                <c:pt idx="342">
                  <c:v>28273</c:v>
                </c:pt>
                <c:pt idx="343">
                  <c:v>22641</c:v>
                </c:pt>
                <c:pt idx="344">
                  <c:v>22041</c:v>
                </c:pt>
                <c:pt idx="345">
                  <c:v>29008</c:v>
                </c:pt>
                <c:pt idx="346">
                  <c:v>31664</c:v>
                </c:pt>
                <c:pt idx="347">
                  <c:v>89228</c:v>
                </c:pt>
                <c:pt idx="348">
                  <c:v>49078</c:v>
                </c:pt>
                <c:pt idx="349">
                  <c:v>32676</c:v>
                </c:pt>
                <c:pt idx="350">
                  <c:v>29449</c:v>
                </c:pt>
                <c:pt idx="351">
                  <c:v>27981</c:v>
                </c:pt>
                <c:pt idx="352">
                  <c:v>30750</c:v>
                </c:pt>
                <c:pt idx="353">
                  <c:v>41045</c:v>
                </c:pt>
                <c:pt idx="354">
                  <c:v>43400</c:v>
                </c:pt>
                <c:pt idx="355">
                  <c:v>36574</c:v>
                </c:pt>
                <c:pt idx="356">
                  <c:v>33599</c:v>
                </c:pt>
                <c:pt idx="357">
                  <c:v>30575</c:v>
                </c:pt>
                <c:pt idx="358">
                  <c:v>34878</c:v>
                </c:pt>
                <c:pt idx="359">
                  <c:v>38753</c:v>
                </c:pt>
                <c:pt idx="360">
                  <c:v>44546</c:v>
                </c:pt>
                <c:pt idx="361">
                  <c:v>53996</c:v>
                </c:pt>
                <c:pt idx="362">
                  <c:v>52784</c:v>
                </c:pt>
                <c:pt idx="363">
                  <c:v>56567</c:v>
                </c:pt>
                <c:pt idx="364">
                  <c:v>58230</c:v>
                </c:pt>
                <c:pt idx="365">
                  <c:v>94308</c:v>
                </c:pt>
                <c:pt idx="366">
                  <c:v>250795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64-40E5-A809-FA7FA04E1C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5283</c:v>
                </c:pt>
                <c:pt idx="1">
                  <c:v>5109</c:v>
                </c:pt>
                <c:pt idx="2">
                  <c:v>7126</c:v>
                </c:pt>
                <c:pt idx="3">
                  <c:v>9184</c:v>
                </c:pt>
                <c:pt idx="4">
                  <c:v>6335</c:v>
                </c:pt>
                <c:pt idx="5">
                  <c:v>4635</c:v>
                </c:pt>
                <c:pt idx="6">
                  <c:v>15459</c:v>
                </c:pt>
                <c:pt idx="7">
                  <c:v>17634</c:v>
                </c:pt>
                <c:pt idx="8">
                  <c:v>18705</c:v>
                </c:pt>
                <c:pt idx="9">
                  <c:v>41140</c:v>
                </c:pt>
                <c:pt idx="10">
                  <c:v>44005</c:v>
                </c:pt>
                <c:pt idx="11">
                  <c:v>30818</c:v>
                </c:pt>
                <c:pt idx="12">
                  <c:v>24494</c:v>
                </c:pt>
                <c:pt idx="13">
                  <c:v>12460</c:v>
                </c:pt>
                <c:pt idx="14">
                  <c:v>10250</c:v>
                </c:pt>
                <c:pt idx="15">
                  <c:v>10743</c:v>
                </c:pt>
                <c:pt idx="16">
                  <c:v>9649</c:v>
                </c:pt>
                <c:pt idx="17">
                  <c:v>10086</c:v>
                </c:pt>
                <c:pt idx="18">
                  <c:v>7514</c:v>
                </c:pt>
                <c:pt idx="19">
                  <c:v>5705</c:v>
                </c:pt>
                <c:pt idx="20">
                  <c:v>5187</c:v>
                </c:pt>
                <c:pt idx="21">
                  <c:v>5885</c:v>
                </c:pt>
                <c:pt idx="22">
                  <c:v>5150</c:v>
                </c:pt>
                <c:pt idx="23">
                  <c:v>6514</c:v>
                </c:pt>
                <c:pt idx="24">
                  <c:v>10308</c:v>
                </c:pt>
                <c:pt idx="25">
                  <c:v>8833</c:v>
                </c:pt>
                <c:pt idx="26">
                  <c:v>15889</c:v>
                </c:pt>
                <c:pt idx="27">
                  <c:v>10849</c:v>
                </c:pt>
                <c:pt idx="28">
                  <c:v>10200</c:v>
                </c:pt>
                <c:pt idx="29">
                  <c:v>30696</c:v>
                </c:pt>
                <c:pt idx="30">
                  <c:v>24695</c:v>
                </c:pt>
                <c:pt idx="31">
                  <c:v>71459</c:v>
                </c:pt>
                <c:pt idx="32">
                  <c:v>43076</c:v>
                </c:pt>
                <c:pt idx="33">
                  <c:v>25063</c:v>
                </c:pt>
                <c:pt idx="34">
                  <c:v>21571</c:v>
                </c:pt>
                <c:pt idx="35">
                  <c:v>18688</c:v>
                </c:pt>
                <c:pt idx="36">
                  <c:v>14428</c:v>
                </c:pt>
                <c:pt idx="37">
                  <c:v>12361</c:v>
                </c:pt>
                <c:pt idx="38">
                  <c:v>19157</c:v>
                </c:pt>
                <c:pt idx="39">
                  <c:v>35929</c:v>
                </c:pt>
                <c:pt idx="40">
                  <c:v>13842</c:v>
                </c:pt>
                <c:pt idx="41">
                  <c:v>11998</c:v>
                </c:pt>
                <c:pt idx="42">
                  <c:v>12636</c:v>
                </c:pt>
                <c:pt idx="43">
                  <c:v>12207</c:v>
                </c:pt>
                <c:pt idx="44">
                  <c:v>13060</c:v>
                </c:pt>
                <c:pt idx="45">
                  <c:v>13063</c:v>
                </c:pt>
                <c:pt idx="46">
                  <c:v>35995</c:v>
                </c:pt>
                <c:pt idx="47">
                  <c:v>34587</c:v>
                </c:pt>
                <c:pt idx="48">
                  <c:v>26437</c:v>
                </c:pt>
                <c:pt idx="49">
                  <c:v>18838</c:v>
                </c:pt>
                <c:pt idx="50">
                  <c:v>11461</c:v>
                </c:pt>
                <c:pt idx="51">
                  <c:v>9498</c:v>
                </c:pt>
                <c:pt idx="52">
                  <c:v>10314</c:v>
                </c:pt>
                <c:pt idx="53">
                  <c:v>14760</c:v>
                </c:pt>
                <c:pt idx="54">
                  <c:v>13174</c:v>
                </c:pt>
                <c:pt idx="55">
                  <c:v>11440</c:v>
                </c:pt>
                <c:pt idx="56">
                  <c:v>19457</c:v>
                </c:pt>
                <c:pt idx="57">
                  <c:v>18233</c:v>
                </c:pt>
                <c:pt idx="58">
                  <c:v>13528</c:v>
                </c:pt>
                <c:pt idx="59">
                  <c:v>13013</c:v>
                </c:pt>
                <c:pt idx="60">
                  <c:v>12239</c:v>
                </c:pt>
                <c:pt idx="61">
                  <c:v>13366</c:v>
                </c:pt>
                <c:pt idx="62">
                  <c:v>12535</c:v>
                </c:pt>
                <c:pt idx="63">
                  <c:v>13011</c:v>
                </c:pt>
                <c:pt idx="64">
                  <c:v>13213</c:v>
                </c:pt>
                <c:pt idx="65">
                  <c:v>10374</c:v>
                </c:pt>
                <c:pt idx="66">
                  <c:v>11892</c:v>
                </c:pt>
                <c:pt idx="67">
                  <c:v>9799</c:v>
                </c:pt>
                <c:pt idx="68">
                  <c:v>24792</c:v>
                </c:pt>
                <c:pt idx="69">
                  <c:v>16153</c:v>
                </c:pt>
                <c:pt idx="70">
                  <c:v>10221</c:v>
                </c:pt>
                <c:pt idx="71">
                  <c:v>12074</c:v>
                </c:pt>
                <c:pt idx="72">
                  <c:v>13027</c:v>
                </c:pt>
                <c:pt idx="73">
                  <c:v>16901</c:v>
                </c:pt>
                <c:pt idx="74">
                  <c:v>13969</c:v>
                </c:pt>
                <c:pt idx="75">
                  <c:v>11387</c:v>
                </c:pt>
                <c:pt idx="76">
                  <c:v>10189</c:v>
                </c:pt>
                <c:pt idx="77">
                  <c:v>9955</c:v>
                </c:pt>
                <c:pt idx="78">
                  <c:v>8977</c:v>
                </c:pt>
                <c:pt idx="79">
                  <c:v>9191</c:v>
                </c:pt>
                <c:pt idx="80">
                  <c:v>15766</c:v>
                </c:pt>
                <c:pt idx="81">
                  <c:v>17036</c:v>
                </c:pt>
                <c:pt idx="82">
                  <c:v>22756</c:v>
                </c:pt>
                <c:pt idx="83">
                  <c:v>16179</c:v>
                </c:pt>
                <c:pt idx="84">
                  <c:v>11033</c:v>
                </c:pt>
                <c:pt idx="85">
                  <c:v>11536</c:v>
                </c:pt>
                <c:pt idx="86">
                  <c:v>15757</c:v>
                </c:pt>
                <c:pt idx="87">
                  <c:v>15471</c:v>
                </c:pt>
                <c:pt idx="88">
                  <c:v>10996</c:v>
                </c:pt>
                <c:pt idx="89">
                  <c:v>9857</c:v>
                </c:pt>
                <c:pt idx="90">
                  <c:v>9099</c:v>
                </c:pt>
                <c:pt idx="91">
                  <c:v>12398</c:v>
                </c:pt>
                <c:pt idx="92">
                  <c:v>10662</c:v>
                </c:pt>
                <c:pt idx="93">
                  <c:v>8729</c:v>
                </c:pt>
                <c:pt idx="94">
                  <c:v>24878</c:v>
                </c:pt>
                <c:pt idx="95">
                  <c:v>15946</c:v>
                </c:pt>
                <c:pt idx="96">
                  <c:v>13561</c:v>
                </c:pt>
                <c:pt idx="97">
                  <c:v>12017</c:v>
                </c:pt>
                <c:pt idx="98">
                  <c:v>14173</c:v>
                </c:pt>
                <c:pt idx="99">
                  <c:v>12115</c:v>
                </c:pt>
                <c:pt idx="100">
                  <c:v>12789</c:v>
                </c:pt>
                <c:pt idx="101">
                  <c:v>14476</c:v>
                </c:pt>
                <c:pt idx="102">
                  <c:v>12719</c:v>
                </c:pt>
                <c:pt idx="103">
                  <c:v>17612</c:v>
                </c:pt>
                <c:pt idx="104">
                  <c:v>12926</c:v>
                </c:pt>
                <c:pt idx="105">
                  <c:v>21802</c:v>
                </c:pt>
                <c:pt idx="106">
                  <c:v>16301</c:v>
                </c:pt>
                <c:pt idx="107">
                  <c:v>15194</c:v>
                </c:pt>
                <c:pt idx="108">
                  <c:v>19068</c:v>
                </c:pt>
                <c:pt idx="109">
                  <c:v>19596</c:v>
                </c:pt>
                <c:pt idx="110">
                  <c:v>22408</c:v>
                </c:pt>
                <c:pt idx="111">
                  <c:v>21787</c:v>
                </c:pt>
                <c:pt idx="112">
                  <c:v>15784</c:v>
                </c:pt>
                <c:pt idx="113">
                  <c:v>19032</c:v>
                </c:pt>
                <c:pt idx="114">
                  <c:v>22582</c:v>
                </c:pt>
                <c:pt idx="115">
                  <c:v>46942</c:v>
                </c:pt>
                <c:pt idx="116">
                  <c:v>41152</c:v>
                </c:pt>
                <c:pt idx="117">
                  <c:v>44165</c:v>
                </c:pt>
                <c:pt idx="118">
                  <c:v>29642</c:v>
                </c:pt>
                <c:pt idx="119">
                  <c:v>29459</c:v>
                </c:pt>
                <c:pt idx="120">
                  <c:v>28131</c:v>
                </c:pt>
                <c:pt idx="121">
                  <c:v>30467</c:v>
                </c:pt>
                <c:pt idx="122">
                  <c:v>28476</c:v>
                </c:pt>
                <c:pt idx="123">
                  <c:v>20877</c:v>
                </c:pt>
                <c:pt idx="124">
                  <c:v>24938</c:v>
                </c:pt>
                <c:pt idx="125">
                  <c:v>31465</c:v>
                </c:pt>
                <c:pt idx="126">
                  <c:v>32168</c:v>
                </c:pt>
                <c:pt idx="127">
                  <c:v>30345</c:v>
                </c:pt>
                <c:pt idx="128">
                  <c:v>27891</c:v>
                </c:pt>
                <c:pt idx="129">
                  <c:v>38367</c:v>
                </c:pt>
                <c:pt idx="130">
                  <c:v>26676</c:v>
                </c:pt>
                <c:pt idx="131">
                  <c:v>20787</c:v>
                </c:pt>
                <c:pt idx="132">
                  <c:v>20145</c:v>
                </c:pt>
                <c:pt idx="133">
                  <c:v>22843</c:v>
                </c:pt>
                <c:pt idx="134">
                  <c:v>20988</c:v>
                </c:pt>
                <c:pt idx="135">
                  <c:v>31568</c:v>
                </c:pt>
                <c:pt idx="136">
                  <c:v>33270</c:v>
                </c:pt>
                <c:pt idx="137">
                  <c:v>24468</c:v>
                </c:pt>
                <c:pt idx="138">
                  <c:v>19027</c:v>
                </c:pt>
                <c:pt idx="139">
                  <c:v>18637</c:v>
                </c:pt>
                <c:pt idx="140">
                  <c:v>17787</c:v>
                </c:pt>
                <c:pt idx="141">
                  <c:v>23519</c:v>
                </c:pt>
                <c:pt idx="142">
                  <c:v>17634</c:v>
                </c:pt>
                <c:pt idx="143">
                  <c:v>16680</c:v>
                </c:pt>
                <c:pt idx="144">
                  <c:v>18121</c:v>
                </c:pt>
                <c:pt idx="145">
                  <c:v>17721</c:v>
                </c:pt>
                <c:pt idx="146">
                  <c:v>15245</c:v>
                </c:pt>
                <c:pt idx="147">
                  <c:v>14151</c:v>
                </c:pt>
                <c:pt idx="148">
                  <c:v>15820</c:v>
                </c:pt>
                <c:pt idx="149">
                  <c:v>16358</c:v>
                </c:pt>
                <c:pt idx="150">
                  <c:v>15480</c:v>
                </c:pt>
                <c:pt idx="151">
                  <c:v>16367</c:v>
                </c:pt>
                <c:pt idx="152">
                  <c:v>8543</c:v>
                </c:pt>
                <c:pt idx="153">
                  <c:v>6339</c:v>
                </c:pt>
                <c:pt idx="154">
                  <c:v>7390</c:v>
                </c:pt>
                <c:pt idx="155">
                  <c:v>7436</c:v>
                </c:pt>
                <c:pt idx="156">
                  <c:v>11280</c:v>
                </c:pt>
                <c:pt idx="157">
                  <c:v>11409</c:v>
                </c:pt>
                <c:pt idx="158">
                  <c:v>8573</c:v>
                </c:pt>
                <c:pt idx="159">
                  <c:v>12598</c:v>
                </c:pt>
                <c:pt idx="160">
                  <c:v>12708</c:v>
                </c:pt>
                <c:pt idx="161">
                  <c:v>11678</c:v>
                </c:pt>
                <c:pt idx="162">
                  <c:v>11341</c:v>
                </c:pt>
                <c:pt idx="163">
                  <c:v>12576</c:v>
                </c:pt>
                <c:pt idx="164">
                  <c:v>20767</c:v>
                </c:pt>
                <c:pt idx="165">
                  <c:v>17989</c:v>
                </c:pt>
                <c:pt idx="166">
                  <c:v>15817</c:v>
                </c:pt>
                <c:pt idx="167">
                  <c:v>16104</c:v>
                </c:pt>
                <c:pt idx="168">
                  <c:v>12478</c:v>
                </c:pt>
                <c:pt idx="169">
                  <c:v>13860</c:v>
                </c:pt>
                <c:pt idx="170">
                  <c:v>16815</c:v>
                </c:pt>
                <c:pt idx="171">
                  <c:v>24632</c:v>
                </c:pt>
                <c:pt idx="172">
                  <c:v>21367</c:v>
                </c:pt>
                <c:pt idx="173">
                  <c:v>17754</c:v>
                </c:pt>
                <c:pt idx="174">
                  <c:v>16325</c:v>
                </c:pt>
                <c:pt idx="175">
                  <c:v>16527</c:v>
                </c:pt>
                <c:pt idx="176">
                  <c:v>14388</c:v>
                </c:pt>
                <c:pt idx="177">
                  <c:v>17211</c:v>
                </c:pt>
                <c:pt idx="178">
                  <c:v>32509</c:v>
                </c:pt>
                <c:pt idx="179">
                  <c:v>27424</c:v>
                </c:pt>
                <c:pt idx="180">
                  <c:v>219568</c:v>
                </c:pt>
                <c:pt idx="181">
                  <c:v>44058</c:v>
                </c:pt>
                <c:pt idx="182">
                  <c:v>20018</c:v>
                </c:pt>
                <c:pt idx="183">
                  <c:v>19327</c:v>
                </c:pt>
                <c:pt idx="184">
                  <c:v>19816</c:v>
                </c:pt>
                <c:pt idx="185">
                  <c:v>21098</c:v>
                </c:pt>
                <c:pt idx="186">
                  <c:v>15914</c:v>
                </c:pt>
                <c:pt idx="187">
                  <c:v>16888</c:v>
                </c:pt>
                <c:pt idx="188">
                  <c:v>15535</c:v>
                </c:pt>
                <c:pt idx="189">
                  <c:v>14845</c:v>
                </c:pt>
                <c:pt idx="190">
                  <c:v>14027</c:v>
                </c:pt>
                <c:pt idx="191">
                  <c:v>14142</c:v>
                </c:pt>
                <c:pt idx="192">
                  <c:v>14673</c:v>
                </c:pt>
                <c:pt idx="193">
                  <c:v>13365</c:v>
                </c:pt>
                <c:pt idx="194">
                  <c:v>11457</c:v>
                </c:pt>
                <c:pt idx="195">
                  <c:v>11945</c:v>
                </c:pt>
                <c:pt idx="196">
                  <c:v>12956</c:v>
                </c:pt>
                <c:pt idx="197">
                  <c:v>13149</c:v>
                </c:pt>
                <c:pt idx="198">
                  <c:v>15063</c:v>
                </c:pt>
                <c:pt idx="199">
                  <c:v>12671</c:v>
                </c:pt>
                <c:pt idx="200">
                  <c:v>10424</c:v>
                </c:pt>
                <c:pt idx="201">
                  <c:v>18809</c:v>
                </c:pt>
                <c:pt idx="202">
                  <c:v>11091</c:v>
                </c:pt>
                <c:pt idx="203">
                  <c:v>13702</c:v>
                </c:pt>
                <c:pt idx="204">
                  <c:v>12553</c:v>
                </c:pt>
                <c:pt idx="205">
                  <c:v>11023</c:v>
                </c:pt>
                <c:pt idx="206">
                  <c:v>10448</c:v>
                </c:pt>
                <c:pt idx="207">
                  <c:v>8985</c:v>
                </c:pt>
                <c:pt idx="208">
                  <c:v>9850</c:v>
                </c:pt>
                <c:pt idx="209">
                  <c:v>15214</c:v>
                </c:pt>
                <c:pt idx="210">
                  <c:v>14745</c:v>
                </c:pt>
                <c:pt idx="211">
                  <c:v>10248</c:v>
                </c:pt>
                <c:pt idx="212">
                  <c:v>9209</c:v>
                </c:pt>
                <c:pt idx="213">
                  <c:v>15006</c:v>
                </c:pt>
                <c:pt idx="214">
                  <c:v>9726</c:v>
                </c:pt>
                <c:pt idx="215">
                  <c:v>20817</c:v>
                </c:pt>
                <c:pt idx="216">
                  <c:v>13341</c:v>
                </c:pt>
                <c:pt idx="217">
                  <c:v>19327</c:v>
                </c:pt>
                <c:pt idx="218">
                  <c:v>97706</c:v>
                </c:pt>
                <c:pt idx="219">
                  <c:v>50260</c:v>
                </c:pt>
                <c:pt idx="220">
                  <c:v>31105</c:v>
                </c:pt>
                <c:pt idx="221">
                  <c:v>19806</c:v>
                </c:pt>
                <c:pt idx="222">
                  <c:v>15168</c:v>
                </c:pt>
                <c:pt idx="223">
                  <c:v>15777</c:v>
                </c:pt>
                <c:pt idx="224">
                  <c:v>16749</c:v>
                </c:pt>
                <c:pt idx="225">
                  <c:v>12907</c:v>
                </c:pt>
                <c:pt idx="226">
                  <c:v>14773</c:v>
                </c:pt>
                <c:pt idx="227">
                  <c:v>19713</c:v>
                </c:pt>
                <c:pt idx="228">
                  <c:v>22520</c:v>
                </c:pt>
                <c:pt idx="229">
                  <c:v>24480</c:v>
                </c:pt>
                <c:pt idx="230">
                  <c:v>17510</c:v>
                </c:pt>
                <c:pt idx="231">
                  <c:v>11266</c:v>
                </c:pt>
                <c:pt idx="232">
                  <c:v>10509</c:v>
                </c:pt>
                <c:pt idx="233">
                  <c:v>14714</c:v>
                </c:pt>
                <c:pt idx="234">
                  <c:v>15356</c:v>
                </c:pt>
                <c:pt idx="235">
                  <c:v>20869</c:v>
                </c:pt>
                <c:pt idx="236">
                  <c:v>15530</c:v>
                </c:pt>
                <c:pt idx="237">
                  <c:v>13720</c:v>
                </c:pt>
                <c:pt idx="238">
                  <c:v>12562</c:v>
                </c:pt>
                <c:pt idx="239">
                  <c:v>13225</c:v>
                </c:pt>
                <c:pt idx="240">
                  <c:v>14854</c:v>
                </c:pt>
                <c:pt idx="241">
                  <c:v>48885</c:v>
                </c:pt>
                <c:pt idx="242">
                  <c:v>32629</c:v>
                </c:pt>
                <c:pt idx="243">
                  <c:v>191001</c:v>
                </c:pt>
                <c:pt idx="244">
                  <c:v>103291</c:v>
                </c:pt>
                <c:pt idx="245">
                  <c:v>46101</c:v>
                </c:pt>
                <c:pt idx="246">
                  <c:v>25919</c:v>
                </c:pt>
                <c:pt idx="247">
                  <c:v>21259</c:v>
                </c:pt>
                <c:pt idx="248">
                  <c:v>20466</c:v>
                </c:pt>
                <c:pt idx="249">
                  <c:v>17587</c:v>
                </c:pt>
                <c:pt idx="250">
                  <c:v>34434</c:v>
                </c:pt>
                <c:pt idx="251">
                  <c:v>20278</c:v>
                </c:pt>
                <c:pt idx="252">
                  <c:v>17903</c:v>
                </c:pt>
                <c:pt idx="253">
                  <c:v>43787</c:v>
                </c:pt>
                <c:pt idx="254">
                  <c:v>30420</c:v>
                </c:pt>
                <c:pt idx="255">
                  <c:v>64409</c:v>
                </c:pt>
                <c:pt idx="256">
                  <c:v>131513</c:v>
                </c:pt>
                <c:pt idx="257">
                  <c:v>158153</c:v>
                </c:pt>
                <c:pt idx="258">
                  <c:v>115220</c:v>
                </c:pt>
                <c:pt idx="259">
                  <c:v>67296</c:v>
                </c:pt>
                <c:pt idx="260">
                  <c:v>50428</c:v>
                </c:pt>
                <c:pt idx="261">
                  <c:v>25993</c:v>
                </c:pt>
                <c:pt idx="262">
                  <c:v>54075</c:v>
                </c:pt>
                <c:pt idx="263">
                  <c:v>37887</c:v>
                </c:pt>
                <c:pt idx="264">
                  <c:v>43213</c:v>
                </c:pt>
                <c:pt idx="265">
                  <c:v>32099</c:v>
                </c:pt>
                <c:pt idx="266">
                  <c:v>21152</c:v>
                </c:pt>
                <c:pt idx="267">
                  <c:v>23063</c:v>
                </c:pt>
                <c:pt idx="268">
                  <c:v>29188</c:v>
                </c:pt>
                <c:pt idx="269">
                  <c:v>26598</c:v>
                </c:pt>
                <c:pt idx="270">
                  <c:v>18477</c:v>
                </c:pt>
                <c:pt idx="271">
                  <c:v>14151</c:v>
                </c:pt>
                <c:pt idx="272">
                  <c:v>12230</c:v>
                </c:pt>
                <c:pt idx="273">
                  <c:v>11888</c:v>
                </c:pt>
                <c:pt idx="274">
                  <c:v>11675</c:v>
                </c:pt>
                <c:pt idx="275">
                  <c:v>12194</c:v>
                </c:pt>
                <c:pt idx="276">
                  <c:v>11897</c:v>
                </c:pt>
                <c:pt idx="277">
                  <c:v>14288</c:v>
                </c:pt>
                <c:pt idx="278">
                  <c:v>11237</c:v>
                </c:pt>
                <c:pt idx="279">
                  <c:v>15329</c:v>
                </c:pt>
                <c:pt idx="280">
                  <c:v>15099</c:v>
                </c:pt>
                <c:pt idx="281">
                  <c:v>14793</c:v>
                </c:pt>
                <c:pt idx="282">
                  <c:v>15709</c:v>
                </c:pt>
                <c:pt idx="283">
                  <c:v>11949</c:v>
                </c:pt>
                <c:pt idx="284">
                  <c:v>10141</c:v>
                </c:pt>
                <c:pt idx="285">
                  <c:v>11813</c:v>
                </c:pt>
                <c:pt idx="286">
                  <c:v>14784</c:v>
                </c:pt>
                <c:pt idx="287">
                  <c:v>10911</c:v>
                </c:pt>
                <c:pt idx="288">
                  <c:v>20650</c:v>
                </c:pt>
                <c:pt idx="289">
                  <c:v>10218</c:v>
                </c:pt>
                <c:pt idx="290">
                  <c:v>9346</c:v>
                </c:pt>
                <c:pt idx="291">
                  <c:v>10268</c:v>
                </c:pt>
                <c:pt idx="292">
                  <c:v>14455</c:v>
                </c:pt>
                <c:pt idx="293">
                  <c:v>16786</c:v>
                </c:pt>
                <c:pt idx="294">
                  <c:v>12086</c:v>
                </c:pt>
                <c:pt idx="295">
                  <c:v>9451</c:v>
                </c:pt>
                <c:pt idx="296">
                  <c:v>10505</c:v>
                </c:pt>
                <c:pt idx="297">
                  <c:v>10646</c:v>
                </c:pt>
                <c:pt idx="298">
                  <c:v>21722</c:v>
                </c:pt>
                <c:pt idx="299">
                  <c:v>10072</c:v>
                </c:pt>
                <c:pt idx="300">
                  <c:v>10655</c:v>
                </c:pt>
                <c:pt idx="301">
                  <c:v>10334</c:v>
                </c:pt>
                <c:pt idx="302">
                  <c:v>8553</c:v>
                </c:pt>
                <c:pt idx="303">
                  <c:v>7094</c:v>
                </c:pt>
                <c:pt idx="304">
                  <c:v>9592</c:v>
                </c:pt>
                <c:pt idx="305">
                  <c:v>9502</c:v>
                </c:pt>
                <c:pt idx="306">
                  <c:v>11635</c:v>
                </c:pt>
                <c:pt idx="307">
                  <c:v>8707</c:v>
                </c:pt>
                <c:pt idx="308">
                  <c:v>11033</c:v>
                </c:pt>
                <c:pt idx="309">
                  <c:v>10550</c:v>
                </c:pt>
                <c:pt idx="310">
                  <c:v>11666</c:v>
                </c:pt>
                <c:pt idx="311">
                  <c:v>11244</c:v>
                </c:pt>
                <c:pt idx="312">
                  <c:v>11920</c:v>
                </c:pt>
                <c:pt idx="313">
                  <c:v>13742</c:v>
                </c:pt>
                <c:pt idx="314">
                  <c:v>17994</c:v>
                </c:pt>
                <c:pt idx="315">
                  <c:v>14462</c:v>
                </c:pt>
                <c:pt idx="316">
                  <c:v>10096</c:v>
                </c:pt>
                <c:pt idx="317">
                  <c:v>10780</c:v>
                </c:pt>
                <c:pt idx="318">
                  <c:v>10143</c:v>
                </c:pt>
                <c:pt idx="319">
                  <c:v>8953</c:v>
                </c:pt>
                <c:pt idx="320">
                  <c:v>11060</c:v>
                </c:pt>
                <c:pt idx="321">
                  <c:v>10046</c:v>
                </c:pt>
                <c:pt idx="322">
                  <c:v>7769</c:v>
                </c:pt>
                <c:pt idx="323">
                  <c:v>11039</c:v>
                </c:pt>
                <c:pt idx="324">
                  <c:v>52214</c:v>
                </c:pt>
                <c:pt idx="325">
                  <c:v>29144</c:v>
                </c:pt>
                <c:pt idx="326">
                  <c:v>19221</c:v>
                </c:pt>
                <c:pt idx="327">
                  <c:v>18316</c:v>
                </c:pt>
                <c:pt idx="328">
                  <c:v>17830</c:v>
                </c:pt>
                <c:pt idx="329">
                  <c:v>11206</c:v>
                </c:pt>
                <c:pt idx="330">
                  <c:v>10657</c:v>
                </c:pt>
                <c:pt idx="331">
                  <c:v>14267</c:v>
                </c:pt>
                <c:pt idx="332">
                  <c:v>23744</c:v>
                </c:pt>
                <c:pt idx="333">
                  <c:v>24945</c:v>
                </c:pt>
                <c:pt idx="334">
                  <c:v>21408</c:v>
                </c:pt>
                <c:pt idx="335">
                  <c:v>28166</c:v>
                </c:pt>
                <c:pt idx="336">
                  <c:v>26432</c:v>
                </c:pt>
                <c:pt idx="337">
                  <c:v>73465</c:v>
                </c:pt>
                <c:pt idx="338">
                  <c:v>90835</c:v>
                </c:pt>
                <c:pt idx="339">
                  <c:v>67544</c:v>
                </c:pt>
                <c:pt idx="340">
                  <c:v>37950</c:v>
                </c:pt>
                <c:pt idx="341">
                  <c:v>11970</c:v>
                </c:pt>
                <c:pt idx="342">
                  <c:v>20434</c:v>
                </c:pt>
                <c:pt idx="343">
                  <c:v>20257</c:v>
                </c:pt>
                <c:pt idx="344">
                  <c:v>27767</c:v>
                </c:pt>
                <c:pt idx="345">
                  <c:v>23404</c:v>
                </c:pt>
                <c:pt idx="346">
                  <c:v>26054</c:v>
                </c:pt>
                <c:pt idx="347">
                  <c:v>91485</c:v>
                </c:pt>
                <c:pt idx="348">
                  <c:v>23565</c:v>
                </c:pt>
                <c:pt idx="349">
                  <c:v>20941</c:v>
                </c:pt>
                <c:pt idx="350">
                  <c:v>21015</c:v>
                </c:pt>
                <c:pt idx="351">
                  <c:v>21446</c:v>
                </c:pt>
                <c:pt idx="352">
                  <c:v>26864</c:v>
                </c:pt>
                <c:pt idx="353">
                  <c:v>31478</c:v>
                </c:pt>
                <c:pt idx="354">
                  <c:v>35536</c:v>
                </c:pt>
                <c:pt idx="355">
                  <c:v>23289</c:v>
                </c:pt>
                <c:pt idx="356">
                  <c:v>23730</c:v>
                </c:pt>
                <c:pt idx="357">
                  <c:v>19858</c:v>
                </c:pt>
                <c:pt idx="358">
                  <c:v>25777</c:v>
                </c:pt>
                <c:pt idx="359">
                  <c:v>20610</c:v>
                </c:pt>
                <c:pt idx="360">
                  <c:v>26909</c:v>
                </c:pt>
                <c:pt idx="361">
                  <c:v>28229</c:v>
                </c:pt>
                <c:pt idx="362">
                  <c:v>11654</c:v>
                </c:pt>
                <c:pt idx="363">
                  <c:v>54184</c:v>
                </c:pt>
                <c:pt idx="364">
                  <c:v>47423</c:v>
                </c:pt>
                <c:pt idx="365">
                  <c:v>66946</c:v>
                </c:pt>
                <c:pt idx="366">
                  <c:v>165711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64-40E5-A809-FA7FA04E1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657064"/>
        <c:axId val="236349344"/>
      </c:lineChart>
      <c:dateAx>
        <c:axId val="234657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49344"/>
        <c:crosses val="autoZero"/>
        <c:auto val="1"/>
        <c:lblOffset val="100"/>
        <c:baseTimeUnit val="days"/>
      </c:dateAx>
      <c:valAx>
        <c:axId val="23634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5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6186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55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</dc:title>
  <dc:creator>Frederik Peiniger</dc:creator>
  <cp:lastModifiedBy>Frederik Peiniger</cp:lastModifiedBy>
  <cp:revision>1</cp:revision>
  <dcterms:created xsi:type="dcterms:W3CDTF">2016-11-11T15:53:18Z</dcterms:created>
  <dcterms:modified xsi:type="dcterms:W3CDTF">2016-11-11T15:53:21Z</dcterms:modified>
</cp:coreProperties>
</file>