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Hillary Clinton</c:v>
                </c:pt>
                <c:pt idx="1">
                  <c:v>Donald J. 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138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2D-49A7-8F4E-D77F55FA65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Hillary Clinton</c:v>
                </c:pt>
                <c:pt idx="1">
                  <c:v>Donald J. 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38</c:v>
                </c:pt>
                <c:pt idx="1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2D-49A7-8F4E-D77F55FA65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Hillary Clinton</c:v>
                </c:pt>
                <c:pt idx="1">
                  <c:v>Donald J. Trump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C2D-49A7-8F4E-D77F55FA6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8541720"/>
        <c:axId val="240317120"/>
      </c:barChart>
      <c:catAx>
        <c:axId val="23854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317120"/>
        <c:crosses val="autoZero"/>
        <c:auto val="1"/>
        <c:lblAlgn val="ctr"/>
        <c:lblOffset val="100"/>
        <c:noMultiLvlLbl val="0"/>
      </c:catAx>
      <c:valAx>
        <c:axId val="24031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54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Sponsored Posts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4659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10/26/2016 - 11/08/2016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1113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Posts Distribution</dc:title>
  <dc:creator>Frederik Peiniger</dc:creator>
  <cp:lastModifiedBy>Frederik Peiniger</cp:lastModifiedBy>
  <cp:revision>1</cp:revision>
  <dcterms:created xsi:type="dcterms:W3CDTF">2016-11-11T15:49:50Z</dcterms:created>
  <dcterms:modified xsi:type="dcterms:W3CDTF">2016-11-11T15:49:54Z</dcterms:modified>
</cp:coreProperties>
</file>