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3F14-4D7C-8A0E-00298B7EEB5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3F14-4D7C-8A0E-00298B7EEB5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3F14-4D7C-8A0E-00298B7EE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088704"/>
        <c:axId val="237086408"/>
      </c:barChart>
      <c:catAx>
        <c:axId val="2370887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86408"/>
        <c:crosses val="autoZero"/>
        <c:auto val="1"/>
        <c:lblAlgn val="ctr"/>
        <c:lblOffset val="100"/>
        <c:noMultiLvlLbl val="0"/>
      </c:catAx>
      <c:valAx>
        <c:axId val="23708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8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87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27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Frederik Peiniger</dc:creator>
  <cp:lastModifiedBy>Frederik Peiniger</cp:lastModifiedBy>
  <cp:revision>1</cp:revision>
  <dcterms:created xsi:type="dcterms:W3CDTF">2016-11-11T15:48:36Z</dcterms:created>
  <dcterms:modified xsi:type="dcterms:W3CDTF">2016-11-11T15:48:38Z</dcterms:modified>
</cp:coreProperties>
</file>