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2116-45F2-8959-19E758D1AF4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2116-45F2-8959-19E758D1AF4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2116-45F2-8959-19E758D1A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421088"/>
        <c:axId val="245601904"/>
      </c:barChart>
      <c:catAx>
        <c:axId val="1534210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01904"/>
        <c:crosses val="autoZero"/>
        <c:auto val="1"/>
        <c:lblAlgn val="ctr"/>
        <c:lblOffset val="100"/>
        <c:noMultiLvlLbl val="0"/>
      </c:catAx>
      <c:valAx>
        <c:axId val="24560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2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9377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59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Posts Distribution</dc:title>
  <dc:creator>Frederik Peiniger</dc:creator>
  <cp:lastModifiedBy>Frederik Peiniger</cp:lastModifiedBy>
  <cp:revision>1</cp:revision>
  <dcterms:created xsi:type="dcterms:W3CDTF">2016-11-11T15:11:41Z</dcterms:created>
  <dcterms:modified xsi:type="dcterms:W3CDTF">2016-11-11T15:11:44Z</dcterms:modified>
</cp:coreProperties>
</file>