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DAD1-4FDD-81A5-D62FD5458A5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DAD1-4FDD-81A5-D62FD5458A5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DAD1-4FDD-81A5-D62FD5458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977568"/>
        <c:axId val="234978552"/>
      </c:barChart>
      <c:catAx>
        <c:axId val="23497756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78552"/>
        <c:crosses val="autoZero"/>
        <c:auto val="1"/>
        <c:lblAlgn val="ctr"/>
        <c:lblOffset val="100"/>
        <c:noMultiLvlLbl val="0"/>
      </c:catAx>
      <c:valAx>
        <c:axId val="23497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7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4717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10/26/2016 - 11/08/2016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623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Posts Distribution</dc:title>
  <dc:creator>Frederik Peiniger</dc:creator>
  <cp:lastModifiedBy>Frederik Peiniger</cp:lastModifiedBy>
  <cp:revision>1</cp:revision>
  <dcterms:created xsi:type="dcterms:W3CDTF">2016-11-11T15:05:43Z</dcterms:created>
  <dcterms:modified xsi:type="dcterms:W3CDTF">2016-11-11T15:05:46Z</dcterms:modified>
</cp:coreProperties>
</file>