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41</c:v>
                </c:pt>
                <c:pt idx="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A-4CB4-918F-0B74DE5DB5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58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7A-4CB4-918F-0B74DE5DB5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7A-4CB4-918F-0B74DE5DB50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74</c:v>
                </c:pt>
                <c:pt idx="1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7A-4CB4-918F-0B74DE5DB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331424"/>
        <c:axId val="234332080"/>
      </c:barChart>
      <c:catAx>
        <c:axId val="23433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32080"/>
        <c:crosses val="autoZero"/>
        <c:auto val="1"/>
        <c:lblAlgn val="ctr"/>
        <c:lblOffset val="100"/>
        <c:noMultiLvlLbl val="0"/>
      </c:catAx>
      <c:valAx>
        <c:axId val="23433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3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769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72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Frederik Peiniger</dc:creator>
  <cp:lastModifiedBy>Frederik Peiniger</cp:lastModifiedBy>
  <cp:revision>1</cp:revision>
  <dcterms:created xsi:type="dcterms:W3CDTF">2016-11-11T15:02:13Z</dcterms:created>
  <dcterms:modified xsi:type="dcterms:W3CDTF">2016-11-11T15:02:21Z</dcterms:modified>
</cp:coreProperties>
</file>