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Hillary Clinton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42669</c:v>
                </c:pt>
                <c:pt idx="1">
                  <c:v>42670</c:v>
                </c:pt>
                <c:pt idx="2">
                  <c:v>42671</c:v>
                </c:pt>
                <c:pt idx="3">
                  <c:v>42672</c:v>
                </c:pt>
                <c:pt idx="4">
                  <c:v>42673</c:v>
                </c:pt>
                <c:pt idx="5">
                  <c:v>42674</c:v>
                </c:pt>
                <c:pt idx="6">
                  <c:v>42675</c:v>
                </c:pt>
                <c:pt idx="7">
                  <c:v>42676</c:v>
                </c:pt>
                <c:pt idx="8">
                  <c:v>42677</c:v>
                </c:pt>
                <c:pt idx="9">
                  <c:v>42678</c:v>
                </c:pt>
                <c:pt idx="10">
                  <c:v>42679</c:v>
                </c:pt>
                <c:pt idx="11">
                  <c:v>42680</c:v>
                </c:pt>
                <c:pt idx="12">
                  <c:v>42681</c:v>
                </c:pt>
                <c:pt idx="13">
                  <c:v>42682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12</c:v>
                </c:pt>
                <c:pt idx="1">
                  <c:v>9</c:v>
                </c:pt>
                <c:pt idx="2">
                  <c:v>10</c:v>
                </c:pt>
                <c:pt idx="3">
                  <c:v>7</c:v>
                </c:pt>
                <c:pt idx="4">
                  <c:v>9</c:v>
                </c:pt>
                <c:pt idx="5">
                  <c:v>11</c:v>
                </c:pt>
                <c:pt idx="6">
                  <c:v>11</c:v>
                </c:pt>
                <c:pt idx="7">
                  <c:v>7</c:v>
                </c:pt>
                <c:pt idx="8">
                  <c:v>11</c:v>
                </c:pt>
                <c:pt idx="9">
                  <c:v>14</c:v>
                </c:pt>
                <c:pt idx="10">
                  <c:v>18</c:v>
                </c:pt>
                <c:pt idx="11">
                  <c:v>13</c:v>
                </c:pt>
                <c:pt idx="12">
                  <c:v>14</c:v>
                </c:pt>
                <c:pt idx="13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C1-44BB-B849-AA3E4897CE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Donald J. Trump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42669</c:v>
                </c:pt>
                <c:pt idx="1">
                  <c:v>42670</c:v>
                </c:pt>
                <c:pt idx="2">
                  <c:v>42671</c:v>
                </c:pt>
                <c:pt idx="3">
                  <c:v>42672</c:v>
                </c:pt>
                <c:pt idx="4">
                  <c:v>42673</c:v>
                </c:pt>
                <c:pt idx="5">
                  <c:v>42674</c:v>
                </c:pt>
                <c:pt idx="6">
                  <c:v>42675</c:v>
                </c:pt>
                <c:pt idx="7">
                  <c:v>42676</c:v>
                </c:pt>
                <c:pt idx="8">
                  <c:v>42677</c:v>
                </c:pt>
                <c:pt idx="9">
                  <c:v>42678</c:v>
                </c:pt>
                <c:pt idx="10">
                  <c:v>42679</c:v>
                </c:pt>
                <c:pt idx="11">
                  <c:v>42680</c:v>
                </c:pt>
                <c:pt idx="12">
                  <c:v>42681</c:v>
                </c:pt>
                <c:pt idx="13">
                  <c:v>42682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6</c:v>
                </c:pt>
                <c:pt idx="1">
                  <c:v>14</c:v>
                </c:pt>
                <c:pt idx="2">
                  <c:v>9</c:v>
                </c:pt>
                <c:pt idx="3">
                  <c:v>9</c:v>
                </c:pt>
                <c:pt idx="4">
                  <c:v>8</c:v>
                </c:pt>
                <c:pt idx="5">
                  <c:v>8</c:v>
                </c:pt>
                <c:pt idx="6">
                  <c:v>11</c:v>
                </c:pt>
                <c:pt idx="7">
                  <c:v>1</c:v>
                </c:pt>
                <c:pt idx="8">
                  <c:v>8</c:v>
                </c:pt>
                <c:pt idx="9">
                  <c:v>12</c:v>
                </c:pt>
                <c:pt idx="10">
                  <c:v>8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3C1-44BB-B849-AA3E4897CE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775064"/>
        <c:axId val="171839008"/>
      </c:lineChart>
      <c:dateAx>
        <c:axId val="174775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839008"/>
        <c:crosses val="autoZero"/>
        <c:auto val="1"/>
        <c:lblOffset val="100"/>
        <c:baseTimeUnit val="days"/>
      </c:dateAx>
      <c:valAx>
        <c:axId val="17183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775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75055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10/26/2016 - 11/08/2016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7346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</dc:title>
  <dc:creator>Frederik Peiniger</dc:creator>
  <cp:lastModifiedBy>Frederik Peiniger</cp:lastModifiedBy>
  <cp:revision>1</cp:revision>
  <dcterms:created xsi:type="dcterms:W3CDTF">2016-11-11T14:59:25Z</dcterms:created>
  <dcterms:modified xsi:type="dcterms:W3CDTF">2016-11-11T14:59:29Z</dcterms:modified>
</cp:coreProperties>
</file>