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hillaryclinton (Hillary Clinton)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481696</c:v>
                </c:pt>
                <c:pt idx="1">
                  <c:v>483329</c:v>
                </c:pt>
                <c:pt idx="2">
                  <c:v>486927</c:v>
                </c:pt>
                <c:pt idx="3">
                  <c:v>488870</c:v>
                </c:pt>
                <c:pt idx="4">
                  <c:v>490626</c:v>
                </c:pt>
                <c:pt idx="5">
                  <c:v>492070</c:v>
                </c:pt>
                <c:pt idx="6">
                  <c:v>494367</c:v>
                </c:pt>
                <c:pt idx="7">
                  <c:v>497434</c:v>
                </c:pt>
                <c:pt idx="8">
                  <c:v>499938</c:v>
                </c:pt>
                <c:pt idx="9">
                  <c:v>501908</c:v>
                </c:pt>
                <c:pt idx="10">
                  <c:v>504787</c:v>
                </c:pt>
                <c:pt idx="11">
                  <c:v>507113</c:v>
                </c:pt>
                <c:pt idx="12">
                  <c:v>509713</c:v>
                </c:pt>
                <c:pt idx="13">
                  <c:v>512071</c:v>
                </c:pt>
                <c:pt idx="14">
                  <c:v>513969</c:v>
                </c:pt>
                <c:pt idx="15">
                  <c:v>515741</c:v>
                </c:pt>
                <c:pt idx="16">
                  <c:v>517581</c:v>
                </c:pt>
                <c:pt idx="17">
                  <c:v>519358</c:v>
                </c:pt>
                <c:pt idx="18">
                  <c:v>520995</c:v>
                </c:pt>
                <c:pt idx="19">
                  <c:v>527819</c:v>
                </c:pt>
                <c:pt idx="20">
                  <c:v>530725</c:v>
                </c:pt>
                <c:pt idx="21">
                  <c:v>533352</c:v>
                </c:pt>
                <c:pt idx="22">
                  <c:v>535078</c:v>
                </c:pt>
                <c:pt idx="23">
                  <c:v>538047</c:v>
                </c:pt>
                <c:pt idx="24">
                  <c:v>540090</c:v>
                </c:pt>
                <c:pt idx="25">
                  <c:v>542083</c:v>
                </c:pt>
                <c:pt idx="26">
                  <c:v>543979</c:v>
                </c:pt>
                <c:pt idx="27">
                  <c:v>546187</c:v>
                </c:pt>
                <c:pt idx="28">
                  <c:v>547712</c:v>
                </c:pt>
                <c:pt idx="29">
                  <c:v>549571</c:v>
                </c:pt>
                <c:pt idx="30">
                  <c:v>552448</c:v>
                </c:pt>
                <c:pt idx="31">
                  <c:v>556395</c:v>
                </c:pt>
                <c:pt idx="32">
                  <c:v>558793</c:v>
                </c:pt>
                <c:pt idx="33">
                  <c:v>561287</c:v>
                </c:pt>
                <c:pt idx="34">
                  <c:v>565021</c:v>
                </c:pt>
                <c:pt idx="35">
                  <c:v>567586</c:v>
                </c:pt>
                <c:pt idx="36">
                  <c:v>569757</c:v>
                </c:pt>
                <c:pt idx="37">
                  <c:v>571443</c:v>
                </c:pt>
                <c:pt idx="38">
                  <c:v>573287</c:v>
                </c:pt>
                <c:pt idx="39">
                  <c:v>575184</c:v>
                </c:pt>
                <c:pt idx="40">
                  <c:v>577666</c:v>
                </c:pt>
                <c:pt idx="41">
                  <c:v>579786</c:v>
                </c:pt>
                <c:pt idx="42">
                  <c:v>582620</c:v>
                </c:pt>
                <c:pt idx="43">
                  <c:v>585196</c:v>
                </c:pt>
                <c:pt idx="44">
                  <c:v>588184</c:v>
                </c:pt>
                <c:pt idx="45">
                  <c:v>591092</c:v>
                </c:pt>
                <c:pt idx="46">
                  <c:v>593681</c:v>
                </c:pt>
                <c:pt idx="47">
                  <c:v>596771</c:v>
                </c:pt>
                <c:pt idx="48">
                  <c:v>600592</c:v>
                </c:pt>
                <c:pt idx="49">
                  <c:v>604177</c:v>
                </c:pt>
                <c:pt idx="50">
                  <c:v>607277</c:v>
                </c:pt>
                <c:pt idx="51">
                  <c:v>610084</c:v>
                </c:pt>
                <c:pt idx="52">
                  <c:v>612595</c:v>
                </c:pt>
                <c:pt idx="53">
                  <c:v>615583</c:v>
                </c:pt>
                <c:pt idx="54">
                  <c:v>618265</c:v>
                </c:pt>
                <c:pt idx="55">
                  <c:v>621323</c:v>
                </c:pt>
                <c:pt idx="56">
                  <c:v>624532</c:v>
                </c:pt>
                <c:pt idx="57">
                  <c:v>627436</c:v>
                </c:pt>
                <c:pt idx="58">
                  <c:v>630092</c:v>
                </c:pt>
                <c:pt idx="59">
                  <c:v>633208</c:v>
                </c:pt>
                <c:pt idx="60">
                  <c:v>636568</c:v>
                </c:pt>
                <c:pt idx="61">
                  <c:v>640049</c:v>
                </c:pt>
                <c:pt idx="62">
                  <c:v>650789</c:v>
                </c:pt>
                <c:pt idx="63">
                  <c:v>656068</c:v>
                </c:pt>
                <c:pt idx="64">
                  <c:v>659635</c:v>
                </c:pt>
                <c:pt idx="65">
                  <c:v>666533</c:v>
                </c:pt>
                <c:pt idx="66">
                  <c:v>671521</c:v>
                </c:pt>
                <c:pt idx="67">
                  <c:v>675498</c:v>
                </c:pt>
                <c:pt idx="68">
                  <c:v>679358</c:v>
                </c:pt>
                <c:pt idx="69">
                  <c:v>683398</c:v>
                </c:pt>
                <c:pt idx="70">
                  <c:v>687495</c:v>
                </c:pt>
                <c:pt idx="71">
                  <c:v>695177</c:v>
                </c:pt>
                <c:pt idx="72">
                  <c:v>698376</c:v>
                </c:pt>
                <c:pt idx="73">
                  <c:v>701056</c:v>
                </c:pt>
                <c:pt idx="74">
                  <c:v>704012</c:v>
                </c:pt>
                <c:pt idx="75">
                  <c:v>707244</c:v>
                </c:pt>
                <c:pt idx="76">
                  <c:v>713282</c:v>
                </c:pt>
                <c:pt idx="77">
                  <c:v>716653</c:v>
                </c:pt>
                <c:pt idx="78">
                  <c:v>719514</c:v>
                </c:pt>
                <c:pt idx="79">
                  <c:v>722091</c:v>
                </c:pt>
                <c:pt idx="80">
                  <c:v>724730</c:v>
                </c:pt>
                <c:pt idx="81">
                  <c:v>726915</c:v>
                </c:pt>
                <c:pt idx="82">
                  <c:v>729235</c:v>
                </c:pt>
                <c:pt idx="83">
                  <c:v>732705</c:v>
                </c:pt>
                <c:pt idx="84">
                  <c:v>740643</c:v>
                </c:pt>
                <c:pt idx="85">
                  <c:v>747060</c:v>
                </c:pt>
                <c:pt idx="86">
                  <c:v>760142</c:v>
                </c:pt>
                <c:pt idx="87">
                  <c:v>765235</c:v>
                </c:pt>
                <c:pt idx="88">
                  <c:v>768896</c:v>
                </c:pt>
                <c:pt idx="89">
                  <c:v>772261</c:v>
                </c:pt>
                <c:pt idx="90">
                  <c:v>775719</c:v>
                </c:pt>
                <c:pt idx="91">
                  <c:v>779165</c:v>
                </c:pt>
                <c:pt idx="92">
                  <c:v>782487</c:v>
                </c:pt>
                <c:pt idx="93">
                  <c:v>787018</c:v>
                </c:pt>
                <c:pt idx="94">
                  <c:v>790709</c:v>
                </c:pt>
                <c:pt idx="95">
                  <c:v>793340</c:v>
                </c:pt>
                <c:pt idx="96">
                  <c:v>797881</c:v>
                </c:pt>
                <c:pt idx="97">
                  <c:v>801241</c:v>
                </c:pt>
                <c:pt idx="98">
                  <c:v>803893</c:v>
                </c:pt>
                <c:pt idx="99">
                  <c:v>807352</c:v>
                </c:pt>
                <c:pt idx="100">
                  <c:v>810809</c:v>
                </c:pt>
                <c:pt idx="101">
                  <c:v>813812</c:v>
                </c:pt>
                <c:pt idx="102">
                  <c:v>817931</c:v>
                </c:pt>
                <c:pt idx="103">
                  <c:v>825277</c:v>
                </c:pt>
                <c:pt idx="104">
                  <c:v>830543</c:v>
                </c:pt>
                <c:pt idx="105">
                  <c:v>835880</c:v>
                </c:pt>
                <c:pt idx="106">
                  <c:v>842209</c:v>
                </c:pt>
                <c:pt idx="107">
                  <c:v>847638</c:v>
                </c:pt>
                <c:pt idx="108">
                  <c:v>853376</c:v>
                </c:pt>
                <c:pt idx="109">
                  <c:v>857776</c:v>
                </c:pt>
                <c:pt idx="110">
                  <c:v>861628</c:v>
                </c:pt>
                <c:pt idx="111">
                  <c:v>865289</c:v>
                </c:pt>
                <c:pt idx="112">
                  <c:v>871383</c:v>
                </c:pt>
                <c:pt idx="113">
                  <c:v>876088</c:v>
                </c:pt>
                <c:pt idx="114">
                  <c:v>880641</c:v>
                </c:pt>
                <c:pt idx="115">
                  <c:v>889137</c:v>
                </c:pt>
                <c:pt idx="116">
                  <c:v>895785</c:v>
                </c:pt>
                <c:pt idx="117">
                  <c:v>900170</c:v>
                </c:pt>
                <c:pt idx="118">
                  <c:v>905037</c:v>
                </c:pt>
                <c:pt idx="119">
                  <c:v>909288</c:v>
                </c:pt>
                <c:pt idx="120">
                  <c:v>913303</c:v>
                </c:pt>
                <c:pt idx="121">
                  <c:v>916895</c:v>
                </c:pt>
                <c:pt idx="122">
                  <c:v>923632</c:v>
                </c:pt>
                <c:pt idx="123">
                  <c:v>928050</c:v>
                </c:pt>
                <c:pt idx="124">
                  <c:v>933028</c:v>
                </c:pt>
                <c:pt idx="125">
                  <c:v>936809</c:v>
                </c:pt>
                <c:pt idx="126">
                  <c:v>940515</c:v>
                </c:pt>
                <c:pt idx="127">
                  <c:v>944369</c:v>
                </c:pt>
                <c:pt idx="128">
                  <c:v>949205</c:v>
                </c:pt>
                <c:pt idx="129">
                  <c:v>955775</c:v>
                </c:pt>
                <c:pt idx="130">
                  <c:v>961764</c:v>
                </c:pt>
                <c:pt idx="131">
                  <c:v>965718</c:v>
                </c:pt>
                <c:pt idx="132">
                  <c:v>969652</c:v>
                </c:pt>
                <c:pt idx="133">
                  <c:v>973873</c:v>
                </c:pt>
                <c:pt idx="134">
                  <c:v>980439</c:v>
                </c:pt>
                <c:pt idx="135">
                  <c:v>985387</c:v>
                </c:pt>
                <c:pt idx="136">
                  <c:v>990531</c:v>
                </c:pt>
                <c:pt idx="137">
                  <c:v>995804</c:v>
                </c:pt>
                <c:pt idx="138">
                  <c:v>1001536</c:v>
                </c:pt>
                <c:pt idx="139">
                  <c:v>1006461</c:v>
                </c:pt>
                <c:pt idx="140">
                  <c:v>1010377</c:v>
                </c:pt>
                <c:pt idx="141">
                  <c:v>1014125</c:v>
                </c:pt>
                <c:pt idx="142">
                  <c:v>1017937</c:v>
                </c:pt>
                <c:pt idx="143">
                  <c:v>1021397</c:v>
                </c:pt>
                <c:pt idx="144">
                  <c:v>1025405</c:v>
                </c:pt>
                <c:pt idx="145">
                  <c:v>1028798</c:v>
                </c:pt>
                <c:pt idx="146">
                  <c:v>1032123</c:v>
                </c:pt>
                <c:pt idx="147">
                  <c:v>1035482</c:v>
                </c:pt>
                <c:pt idx="148">
                  <c:v>1038578</c:v>
                </c:pt>
                <c:pt idx="149">
                  <c:v>1042688</c:v>
                </c:pt>
                <c:pt idx="150">
                  <c:v>1045929</c:v>
                </c:pt>
                <c:pt idx="151">
                  <c:v>1049139</c:v>
                </c:pt>
                <c:pt idx="152">
                  <c:v>1052118</c:v>
                </c:pt>
                <c:pt idx="153">
                  <c:v>1055209</c:v>
                </c:pt>
                <c:pt idx="154">
                  <c:v>1058160</c:v>
                </c:pt>
                <c:pt idx="155">
                  <c:v>1060854</c:v>
                </c:pt>
                <c:pt idx="156">
                  <c:v>1063356</c:v>
                </c:pt>
                <c:pt idx="157">
                  <c:v>1065723</c:v>
                </c:pt>
                <c:pt idx="158">
                  <c:v>1068160</c:v>
                </c:pt>
                <c:pt idx="159">
                  <c:v>1071639</c:v>
                </c:pt>
                <c:pt idx="160">
                  <c:v>1074975</c:v>
                </c:pt>
                <c:pt idx="161">
                  <c:v>1078217</c:v>
                </c:pt>
                <c:pt idx="162">
                  <c:v>1081061</c:v>
                </c:pt>
                <c:pt idx="163">
                  <c:v>1084098</c:v>
                </c:pt>
                <c:pt idx="164">
                  <c:v>1088973</c:v>
                </c:pt>
                <c:pt idx="165">
                  <c:v>1092569</c:v>
                </c:pt>
                <c:pt idx="166">
                  <c:v>1095023</c:v>
                </c:pt>
                <c:pt idx="167">
                  <c:v>1099424</c:v>
                </c:pt>
                <c:pt idx="168">
                  <c:v>1102509</c:v>
                </c:pt>
                <c:pt idx="169">
                  <c:v>1105138</c:v>
                </c:pt>
                <c:pt idx="170">
                  <c:v>1107956</c:v>
                </c:pt>
                <c:pt idx="171">
                  <c:v>1112143</c:v>
                </c:pt>
                <c:pt idx="172">
                  <c:v>1115453</c:v>
                </c:pt>
                <c:pt idx="173">
                  <c:v>1119514</c:v>
                </c:pt>
                <c:pt idx="174">
                  <c:v>1123502</c:v>
                </c:pt>
                <c:pt idx="175">
                  <c:v>1128423</c:v>
                </c:pt>
                <c:pt idx="176">
                  <c:v>1132238</c:v>
                </c:pt>
                <c:pt idx="177">
                  <c:v>1134162</c:v>
                </c:pt>
                <c:pt idx="178">
                  <c:v>1139397</c:v>
                </c:pt>
                <c:pt idx="179">
                  <c:v>1144858</c:v>
                </c:pt>
                <c:pt idx="180">
                  <c:v>1149699</c:v>
                </c:pt>
                <c:pt idx="181">
                  <c:v>1153162</c:v>
                </c:pt>
                <c:pt idx="182">
                  <c:v>1160946</c:v>
                </c:pt>
                <c:pt idx="183">
                  <c:v>1166065</c:v>
                </c:pt>
                <c:pt idx="184">
                  <c:v>1169645</c:v>
                </c:pt>
                <c:pt idx="185">
                  <c:v>1173186</c:v>
                </c:pt>
                <c:pt idx="186">
                  <c:v>1176977</c:v>
                </c:pt>
                <c:pt idx="187">
                  <c:v>1183966</c:v>
                </c:pt>
                <c:pt idx="188">
                  <c:v>1188611</c:v>
                </c:pt>
                <c:pt idx="189">
                  <c:v>1191871</c:v>
                </c:pt>
                <c:pt idx="190">
                  <c:v>1194818</c:v>
                </c:pt>
                <c:pt idx="191">
                  <c:v>1197319</c:v>
                </c:pt>
                <c:pt idx="192">
                  <c:v>1200880</c:v>
                </c:pt>
                <c:pt idx="193">
                  <c:v>1203691</c:v>
                </c:pt>
                <c:pt idx="194">
                  <c:v>1206231</c:v>
                </c:pt>
                <c:pt idx="195">
                  <c:v>1209209</c:v>
                </c:pt>
                <c:pt idx="196">
                  <c:v>1212290</c:v>
                </c:pt>
                <c:pt idx="197">
                  <c:v>1215367</c:v>
                </c:pt>
                <c:pt idx="198">
                  <c:v>1218661</c:v>
                </c:pt>
                <c:pt idx="199">
                  <c:v>1222602</c:v>
                </c:pt>
                <c:pt idx="200">
                  <c:v>1226903</c:v>
                </c:pt>
                <c:pt idx="201">
                  <c:v>1230240</c:v>
                </c:pt>
                <c:pt idx="202">
                  <c:v>1233347</c:v>
                </c:pt>
                <c:pt idx="203">
                  <c:v>1236131</c:v>
                </c:pt>
                <c:pt idx="204">
                  <c:v>1239296</c:v>
                </c:pt>
                <c:pt idx="205">
                  <c:v>1242205</c:v>
                </c:pt>
                <c:pt idx="206">
                  <c:v>1243936</c:v>
                </c:pt>
                <c:pt idx="207">
                  <c:v>1248423</c:v>
                </c:pt>
                <c:pt idx="208">
                  <c:v>1251277</c:v>
                </c:pt>
                <c:pt idx="209">
                  <c:v>1258087</c:v>
                </c:pt>
                <c:pt idx="210">
                  <c:v>1261871</c:v>
                </c:pt>
                <c:pt idx="211">
                  <c:v>1266475</c:v>
                </c:pt>
                <c:pt idx="212">
                  <c:v>1274326</c:v>
                </c:pt>
                <c:pt idx="213">
                  <c:v>1301069</c:v>
                </c:pt>
                <c:pt idx="214">
                  <c:v>1311823</c:v>
                </c:pt>
                <c:pt idx="215">
                  <c:v>1322095</c:v>
                </c:pt>
                <c:pt idx="216">
                  <c:v>1329068</c:v>
                </c:pt>
                <c:pt idx="217">
                  <c:v>1335133</c:v>
                </c:pt>
                <c:pt idx="218">
                  <c:v>1342100</c:v>
                </c:pt>
                <c:pt idx="219">
                  <c:v>1348168</c:v>
                </c:pt>
                <c:pt idx="220">
                  <c:v>1353886</c:v>
                </c:pt>
                <c:pt idx="221">
                  <c:v>1358741</c:v>
                </c:pt>
                <c:pt idx="222">
                  <c:v>1365083</c:v>
                </c:pt>
                <c:pt idx="223">
                  <c:v>1370887</c:v>
                </c:pt>
                <c:pt idx="224">
                  <c:v>1377242</c:v>
                </c:pt>
                <c:pt idx="225">
                  <c:v>1387464</c:v>
                </c:pt>
                <c:pt idx="226">
                  <c:v>1395219</c:v>
                </c:pt>
                <c:pt idx="227">
                  <c:v>1403763</c:v>
                </c:pt>
                <c:pt idx="228">
                  <c:v>1410630</c:v>
                </c:pt>
                <c:pt idx="229">
                  <c:v>1413850</c:v>
                </c:pt>
                <c:pt idx="230">
                  <c:v>1422188</c:v>
                </c:pt>
                <c:pt idx="231">
                  <c:v>1427193</c:v>
                </c:pt>
                <c:pt idx="232">
                  <c:v>1432813</c:v>
                </c:pt>
                <c:pt idx="233">
                  <c:v>1438304</c:v>
                </c:pt>
                <c:pt idx="234">
                  <c:v>1445639</c:v>
                </c:pt>
                <c:pt idx="235">
                  <c:v>1452356</c:v>
                </c:pt>
                <c:pt idx="236">
                  <c:v>1457926</c:v>
                </c:pt>
                <c:pt idx="237">
                  <c:v>1463039</c:v>
                </c:pt>
                <c:pt idx="238">
                  <c:v>1467526</c:v>
                </c:pt>
                <c:pt idx="239">
                  <c:v>1472193</c:v>
                </c:pt>
                <c:pt idx="240">
                  <c:v>1476866</c:v>
                </c:pt>
                <c:pt idx="241">
                  <c:v>1487421</c:v>
                </c:pt>
                <c:pt idx="242">
                  <c:v>1492491</c:v>
                </c:pt>
                <c:pt idx="243">
                  <c:v>1497755</c:v>
                </c:pt>
                <c:pt idx="244">
                  <c:v>1502999</c:v>
                </c:pt>
                <c:pt idx="245">
                  <c:v>1508232</c:v>
                </c:pt>
                <c:pt idx="246">
                  <c:v>1512977</c:v>
                </c:pt>
                <c:pt idx="247">
                  <c:v>1518400</c:v>
                </c:pt>
                <c:pt idx="248">
                  <c:v>1526425</c:v>
                </c:pt>
                <c:pt idx="249">
                  <c:v>1532469</c:v>
                </c:pt>
                <c:pt idx="250">
                  <c:v>1537960</c:v>
                </c:pt>
                <c:pt idx="251">
                  <c:v>1542672</c:v>
                </c:pt>
                <c:pt idx="252">
                  <c:v>1548409</c:v>
                </c:pt>
                <c:pt idx="253">
                  <c:v>1553847</c:v>
                </c:pt>
                <c:pt idx="254">
                  <c:v>1561214</c:v>
                </c:pt>
                <c:pt idx="255">
                  <c:v>1569370</c:v>
                </c:pt>
                <c:pt idx="256">
                  <c:v>1581063</c:v>
                </c:pt>
                <c:pt idx="257">
                  <c:v>1591653</c:v>
                </c:pt>
                <c:pt idx="258">
                  <c:v>1602875</c:v>
                </c:pt>
                <c:pt idx="259">
                  <c:v>1610583</c:v>
                </c:pt>
                <c:pt idx="260">
                  <c:v>1617851</c:v>
                </c:pt>
                <c:pt idx="261">
                  <c:v>1625675</c:v>
                </c:pt>
                <c:pt idx="262">
                  <c:v>1656544</c:v>
                </c:pt>
                <c:pt idx="263">
                  <c:v>1683608</c:v>
                </c:pt>
                <c:pt idx="264">
                  <c:v>1750785</c:v>
                </c:pt>
                <c:pt idx="265">
                  <c:v>1778737</c:v>
                </c:pt>
                <c:pt idx="266">
                  <c:v>1790590</c:v>
                </c:pt>
                <c:pt idx="267">
                  <c:v>1802935</c:v>
                </c:pt>
                <c:pt idx="268">
                  <c:v>1813528</c:v>
                </c:pt>
                <c:pt idx="269">
                  <c:v>1824677</c:v>
                </c:pt>
                <c:pt idx="270">
                  <c:v>1837101</c:v>
                </c:pt>
                <c:pt idx="271">
                  <c:v>1851535</c:v>
                </c:pt>
                <c:pt idx="272">
                  <c:v>1860759</c:v>
                </c:pt>
                <c:pt idx="273">
                  <c:v>1868903</c:v>
                </c:pt>
                <c:pt idx="274">
                  <c:v>1875921</c:v>
                </c:pt>
                <c:pt idx="275">
                  <c:v>1883156</c:v>
                </c:pt>
                <c:pt idx="276">
                  <c:v>1890454</c:v>
                </c:pt>
                <c:pt idx="277">
                  <c:v>1897284</c:v>
                </c:pt>
                <c:pt idx="278">
                  <c:v>1903243</c:v>
                </c:pt>
                <c:pt idx="279">
                  <c:v>1909723</c:v>
                </c:pt>
                <c:pt idx="280">
                  <c:v>1915862</c:v>
                </c:pt>
                <c:pt idx="281">
                  <c:v>1921525</c:v>
                </c:pt>
                <c:pt idx="282">
                  <c:v>1928077</c:v>
                </c:pt>
                <c:pt idx="283">
                  <c:v>1934723</c:v>
                </c:pt>
                <c:pt idx="284">
                  <c:v>1940027</c:v>
                </c:pt>
                <c:pt idx="285">
                  <c:v>1944903</c:v>
                </c:pt>
                <c:pt idx="286">
                  <c:v>1951238</c:v>
                </c:pt>
                <c:pt idx="287">
                  <c:v>1957147</c:v>
                </c:pt>
                <c:pt idx="288">
                  <c:v>1961979</c:v>
                </c:pt>
                <c:pt idx="289">
                  <c:v>1967080</c:v>
                </c:pt>
                <c:pt idx="290">
                  <c:v>1972763</c:v>
                </c:pt>
                <c:pt idx="291">
                  <c:v>1978260</c:v>
                </c:pt>
                <c:pt idx="292">
                  <c:v>1983278</c:v>
                </c:pt>
                <c:pt idx="293">
                  <c:v>1988930</c:v>
                </c:pt>
                <c:pt idx="294">
                  <c:v>1993895</c:v>
                </c:pt>
                <c:pt idx="295">
                  <c:v>1998585</c:v>
                </c:pt>
                <c:pt idx="296">
                  <c:v>2004074</c:v>
                </c:pt>
                <c:pt idx="297">
                  <c:v>2009334</c:v>
                </c:pt>
                <c:pt idx="298">
                  <c:v>2015161</c:v>
                </c:pt>
                <c:pt idx="299">
                  <c:v>2021244</c:v>
                </c:pt>
                <c:pt idx="300">
                  <c:v>2028385</c:v>
                </c:pt>
                <c:pt idx="301">
                  <c:v>2034043</c:v>
                </c:pt>
                <c:pt idx="302">
                  <c:v>2040487</c:v>
                </c:pt>
                <c:pt idx="303">
                  <c:v>2046323</c:v>
                </c:pt>
                <c:pt idx="304">
                  <c:v>2053601</c:v>
                </c:pt>
                <c:pt idx="305">
                  <c:v>2060338</c:v>
                </c:pt>
                <c:pt idx="306">
                  <c:v>2066821</c:v>
                </c:pt>
                <c:pt idx="307">
                  <c:v>2074378</c:v>
                </c:pt>
                <c:pt idx="308">
                  <c:v>2081090</c:v>
                </c:pt>
                <c:pt idx="309">
                  <c:v>2088131</c:v>
                </c:pt>
                <c:pt idx="310">
                  <c:v>2096350</c:v>
                </c:pt>
                <c:pt idx="311">
                  <c:v>2104177</c:v>
                </c:pt>
                <c:pt idx="312">
                  <c:v>2111563</c:v>
                </c:pt>
                <c:pt idx="313">
                  <c:v>2117933</c:v>
                </c:pt>
                <c:pt idx="314">
                  <c:v>2124712</c:v>
                </c:pt>
                <c:pt idx="315">
                  <c:v>2132752</c:v>
                </c:pt>
                <c:pt idx="316">
                  <c:v>2140252</c:v>
                </c:pt>
                <c:pt idx="317">
                  <c:v>2149501</c:v>
                </c:pt>
                <c:pt idx="318">
                  <c:v>2156831</c:v>
                </c:pt>
                <c:pt idx="319">
                  <c:v>2163921</c:v>
                </c:pt>
                <c:pt idx="320">
                  <c:v>2170925</c:v>
                </c:pt>
                <c:pt idx="321">
                  <c:v>2177759</c:v>
                </c:pt>
                <c:pt idx="322">
                  <c:v>2185631</c:v>
                </c:pt>
                <c:pt idx="323">
                  <c:v>2196261</c:v>
                </c:pt>
                <c:pt idx="324">
                  <c:v>2247211</c:v>
                </c:pt>
                <c:pt idx="325">
                  <c:v>2273087</c:v>
                </c:pt>
                <c:pt idx="326">
                  <c:v>2290480</c:v>
                </c:pt>
                <c:pt idx="327">
                  <c:v>2304589</c:v>
                </c:pt>
                <c:pt idx="328">
                  <c:v>2319022</c:v>
                </c:pt>
                <c:pt idx="329">
                  <c:v>2329332</c:v>
                </c:pt>
                <c:pt idx="330">
                  <c:v>2338897</c:v>
                </c:pt>
                <c:pt idx="331">
                  <c:v>2351131</c:v>
                </c:pt>
                <c:pt idx="332">
                  <c:v>2360330</c:v>
                </c:pt>
                <c:pt idx="333">
                  <c:v>2370785</c:v>
                </c:pt>
                <c:pt idx="334">
                  <c:v>2378918</c:v>
                </c:pt>
                <c:pt idx="335">
                  <c:v>2388753</c:v>
                </c:pt>
                <c:pt idx="336">
                  <c:v>2399172</c:v>
                </c:pt>
                <c:pt idx="337">
                  <c:v>2428703</c:v>
                </c:pt>
                <c:pt idx="338">
                  <c:v>2445255</c:v>
                </c:pt>
                <c:pt idx="339">
                  <c:v>2459474</c:v>
                </c:pt>
                <c:pt idx="340">
                  <c:v>2471596</c:v>
                </c:pt>
                <c:pt idx="341">
                  <c:v>2490593</c:v>
                </c:pt>
                <c:pt idx="342">
                  <c:v>2503151</c:v>
                </c:pt>
                <c:pt idx="343">
                  <c:v>2513225</c:v>
                </c:pt>
                <c:pt idx="344">
                  <c:v>2521732</c:v>
                </c:pt>
                <c:pt idx="345">
                  <c:v>2532851</c:v>
                </c:pt>
                <c:pt idx="346">
                  <c:v>2547047</c:v>
                </c:pt>
                <c:pt idx="347">
                  <c:v>2577385</c:v>
                </c:pt>
                <c:pt idx="348">
                  <c:v>2602431</c:v>
                </c:pt>
                <c:pt idx="349">
                  <c:v>2617529</c:v>
                </c:pt>
                <c:pt idx="350">
                  <c:v>2639433</c:v>
                </c:pt>
                <c:pt idx="351">
                  <c:v>2655713</c:v>
                </c:pt>
                <c:pt idx="352">
                  <c:v>2667842</c:v>
                </c:pt>
                <c:pt idx="353">
                  <c:v>2697154</c:v>
                </c:pt>
                <c:pt idx="354">
                  <c:v>2739139</c:v>
                </c:pt>
                <c:pt idx="355">
                  <c:v>2756134</c:v>
                </c:pt>
                <c:pt idx="356">
                  <c:v>2772570</c:v>
                </c:pt>
                <c:pt idx="357">
                  <c:v>2790933</c:v>
                </c:pt>
                <c:pt idx="358">
                  <c:v>2804580</c:v>
                </c:pt>
                <c:pt idx="359">
                  <c:v>2819163</c:v>
                </c:pt>
                <c:pt idx="360">
                  <c:v>2836025</c:v>
                </c:pt>
                <c:pt idx="361">
                  <c:v>2858894</c:v>
                </c:pt>
                <c:pt idx="362">
                  <c:v>2875332</c:v>
                </c:pt>
                <c:pt idx="363">
                  <c:v>2900158</c:v>
                </c:pt>
                <c:pt idx="364">
                  <c:v>2925290</c:v>
                </c:pt>
                <c:pt idx="365">
                  <c:v>2955989</c:v>
                </c:pt>
                <c:pt idx="366">
                  <c:v>3063299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37-421C-BEB7-F46E809588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(Donald J. Trump)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530226</c:v>
                </c:pt>
                <c:pt idx="1">
                  <c:v>533000</c:v>
                </c:pt>
                <c:pt idx="2">
                  <c:v>535415</c:v>
                </c:pt>
                <c:pt idx="3">
                  <c:v>538510</c:v>
                </c:pt>
                <c:pt idx="4">
                  <c:v>540665</c:v>
                </c:pt>
                <c:pt idx="5">
                  <c:v>542502</c:v>
                </c:pt>
                <c:pt idx="6">
                  <c:v>545546</c:v>
                </c:pt>
                <c:pt idx="7">
                  <c:v>548356</c:v>
                </c:pt>
                <c:pt idx="8">
                  <c:v>550922</c:v>
                </c:pt>
                <c:pt idx="9">
                  <c:v>554926</c:v>
                </c:pt>
                <c:pt idx="10">
                  <c:v>562380</c:v>
                </c:pt>
                <c:pt idx="11">
                  <c:v>566962</c:v>
                </c:pt>
                <c:pt idx="12">
                  <c:v>574916</c:v>
                </c:pt>
                <c:pt idx="13">
                  <c:v>581041</c:v>
                </c:pt>
                <c:pt idx="14">
                  <c:v>585436</c:v>
                </c:pt>
                <c:pt idx="15">
                  <c:v>592020</c:v>
                </c:pt>
                <c:pt idx="16">
                  <c:v>611728</c:v>
                </c:pt>
                <c:pt idx="17">
                  <c:v>616360</c:v>
                </c:pt>
                <c:pt idx="18">
                  <c:v>619706</c:v>
                </c:pt>
                <c:pt idx="19">
                  <c:v>622477</c:v>
                </c:pt>
                <c:pt idx="20">
                  <c:v>625194</c:v>
                </c:pt>
                <c:pt idx="21">
                  <c:v>627922</c:v>
                </c:pt>
                <c:pt idx="22">
                  <c:v>630598</c:v>
                </c:pt>
                <c:pt idx="23">
                  <c:v>634893</c:v>
                </c:pt>
                <c:pt idx="24">
                  <c:v>640065</c:v>
                </c:pt>
                <c:pt idx="25">
                  <c:v>644135</c:v>
                </c:pt>
                <c:pt idx="26">
                  <c:v>647359</c:v>
                </c:pt>
                <c:pt idx="27">
                  <c:v>650345</c:v>
                </c:pt>
                <c:pt idx="28">
                  <c:v>653441</c:v>
                </c:pt>
                <c:pt idx="29">
                  <c:v>656481</c:v>
                </c:pt>
                <c:pt idx="30">
                  <c:v>660607</c:v>
                </c:pt>
                <c:pt idx="31">
                  <c:v>670828</c:v>
                </c:pt>
                <c:pt idx="32">
                  <c:v>678115</c:v>
                </c:pt>
                <c:pt idx="33">
                  <c:v>682742</c:v>
                </c:pt>
                <c:pt idx="34">
                  <c:v>687224</c:v>
                </c:pt>
                <c:pt idx="35">
                  <c:v>690552</c:v>
                </c:pt>
                <c:pt idx="36">
                  <c:v>694460</c:v>
                </c:pt>
                <c:pt idx="37">
                  <c:v>697634</c:v>
                </c:pt>
                <c:pt idx="38">
                  <c:v>703292</c:v>
                </c:pt>
                <c:pt idx="39">
                  <c:v>722905</c:v>
                </c:pt>
                <c:pt idx="40">
                  <c:v>728073</c:v>
                </c:pt>
                <c:pt idx="41">
                  <c:v>737117</c:v>
                </c:pt>
                <c:pt idx="42">
                  <c:v>745076</c:v>
                </c:pt>
                <c:pt idx="43">
                  <c:v>754291</c:v>
                </c:pt>
                <c:pt idx="44">
                  <c:v>760723</c:v>
                </c:pt>
                <c:pt idx="45">
                  <c:v>765221</c:v>
                </c:pt>
                <c:pt idx="46">
                  <c:v>769326</c:v>
                </c:pt>
                <c:pt idx="47">
                  <c:v>774060</c:v>
                </c:pt>
                <c:pt idx="48">
                  <c:v>778729</c:v>
                </c:pt>
                <c:pt idx="49">
                  <c:v>784071</c:v>
                </c:pt>
                <c:pt idx="50">
                  <c:v>788149</c:v>
                </c:pt>
                <c:pt idx="51">
                  <c:v>792938</c:v>
                </c:pt>
                <c:pt idx="52">
                  <c:v>798506</c:v>
                </c:pt>
                <c:pt idx="53">
                  <c:v>803831</c:v>
                </c:pt>
                <c:pt idx="54">
                  <c:v>809522</c:v>
                </c:pt>
                <c:pt idx="55">
                  <c:v>814248</c:v>
                </c:pt>
                <c:pt idx="56">
                  <c:v>818433</c:v>
                </c:pt>
                <c:pt idx="57">
                  <c:v>821705</c:v>
                </c:pt>
                <c:pt idx="58">
                  <c:v>827087</c:v>
                </c:pt>
                <c:pt idx="59">
                  <c:v>828888</c:v>
                </c:pt>
                <c:pt idx="60">
                  <c:v>832562</c:v>
                </c:pt>
                <c:pt idx="61">
                  <c:v>839914</c:v>
                </c:pt>
                <c:pt idx="62">
                  <c:v>845512</c:v>
                </c:pt>
                <c:pt idx="63">
                  <c:v>848726</c:v>
                </c:pt>
                <c:pt idx="64">
                  <c:v>853293</c:v>
                </c:pt>
                <c:pt idx="65">
                  <c:v>856450</c:v>
                </c:pt>
                <c:pt idx="66">
                  <c:v>859873</c:v>
                </c:pt>
                <c:pt idx="67">
                  <c:v>863268</c:v>
                </c:pt>
                <c:pt idx="68">
                  <c:v>864972</c:v>
                </c:pt>
                <c:pt idx="69">
                  <c:v>867907</c:v>
                </c:pt>
                <c:pt idx="70">
                  <c:v>870458</c:v>
                </c:pt>
                <c:pt idx="71">
                  <c:v>873632</c:v>
                </c:pt>
                <c:pt idx="72">
                  <c:v>876548</c:v>
                </c:pt>
                <c:pt idx="73">
                  <c:v>880877</c:v>
                </c:pt>
                <c:pt idx="74">
                  <c:v>885071</c:v>
                </c:pt>
                <c:pt idx="75">
                  <c:v>889176</c:v>
                </c:pt>
                <c:pt idx="76">
                  <c:v>893607</c:v>
                </c:pt>
                <c:pt idx="77">
                  <c:v>896605</c:v>
                </c:pt>
                <c:pt idx="78">
                  <c:v>900261</c:v>
                </c:pt>
                <c:pt idx="79">
                  <c:v>903065</c:v>
                </c:pt>
                <c:pt idx="80">
                  <c:v>910977</c:v>
                </c:pt>
                <c:pt idx="81">
                  <c:v>916236</c:v>
                </c:pt>
                <c:pt idx="82">
                  <c:v>921553</c:v>
                </c:pt>
                <c:pt idx="83">
                  <c:v>924440</c:v>
                </c:pt>
                <c:pt idx="84">
                  <c:v>926637</c:v>
                </c:pt>
                <c:pt idx="85">
                  <c:v>927572</c:v>
                </c:pt>
                <c:pt idx="86">
                  <c:v>933012</c:v>
                </c:pt>
                <c:pt idx="87">
                  <c:v>937565</c:v>
                </c:pt>
                <c:pt idx="88">
                  <c:v>941922</c:v>
                </c:pt>
                <c:pt idx="89">
                  <c:v>945715</c:v>
                </c:pt>
                <c:pt idx="90">
                  <c:v>948489</c:v>
                </c:pt>
                <c:pt idx="91">
                  <c:v>951917</c:v>
                </c:pt>
                <c:pt idx="92">
                  <c:v>954388</c:v>
                </c:pt>
                <c:pt idx="93">
                  <c:v>958775</c:v>
                </c:pt>
                <c:pt idx="94">
                  <c:v>965832</c:v>
                </c:pt>
                <c:pt idx="95">
                  <c:v>971814</c:v>
                </c:pt>
                <c:pt idx="96">
                  <c:v>976318</c:v>
                </c:pt>
                <c:pt idx="97">
                  <c:v>980888</c:v>
                </c:pt>
                <c:pt idx="98">
                  <c:v>988209</c:v>
                </c:pt>
                <c:pt idx="99">
                  <c:v>994135</c:v>
                </c:pt>
                <c:pt idx="100">
                  <c:v>998956</c:v>
                </c:pt>
                <c:pt idx="101">
                  <c:v>1008740</c:v>
                </c:pt>
                <c:pt idx="102">
                  <c:v>1014816</c:v>
                </c:pt>
                <c:pt idx="103">
                  <c:v>1019749</c:v>
                </c:pt>
                <c:pt idx="104">
                  <c:v>1023100</c:v>
                </c:pt>
                <c:pt idx="105">
                  <c:v>1031007</c:v>
                </c:pt>
                <c:pt idx="106">
                  <c:v>1036770</c:v>
                </c:pt>
                <c:pt idx="107">
                  <c:v>1041571</c:v>
                </c:pt>
                <c:pt idx="108">
                  <c:v>1047351</c:v>
                </c:pt>
                <c:pt idx="109">
                  <c:v>1053176</c:v>
                </c:pt>
                <c:pt idx="110">
                  <c:v>1061190</c:v>
                </c:pt>
                <c:pt idx="111">
                  <c:v>1067413</c:v>
                </c:pt>
                <c:pt idx="112">
                  <c:v>1073845</c:v>
                </c:pt>
                <c:pt idx="113">
                  <c:v>1080060</c:v>
                </c:pt>
                <c:pt idx="114">
                  <c:v>1087137</c:v>
                </c:pt>
                <c:pt idx="115">
                  <c:v>1100575</c:v>
                </c:pt>
                <c:pt idx="116">
                  <c:v>1110797</c:v>
                </c:pt>
                <c:pt idx="117">
                  <c:v>1120289</c:v>
                </c:pt>
                <c:pt idx="118">
                  <c:v>1127243</c:v>
                </c:pt>
                <c:pt idx="119">
                  <c:v>1133948</c:v>
                </c:pt>
                <c:pt idx="120">
                  <c:v>1140621</c:v>
                </c:pt>
                <c:pt idx="121">
                  <c:v>1146712</c:v>
                </c:pt>
                <c:pt idx="122">
                  <c:v>1153569</c:v>
                </c:pt>
                <c:pt idx="123">
                  <c:v>1158926</c:v>
                </c:pt>
                <c:pt idx="124">
                  <c:v>1164917</c:v>
                </c:pt>
                <c:pt idx="125">
                  <c:v>1172081</c:v>
                </c:pt>
                <c:pt idx="126">
                  <c:v>1178332</c:v>
                </c:pt>
                <c:pt idx="127">
                  <c:v>1185441</c:v>
                </c:pt>
                <c:pt idx="128">
                  <c:v>1192059</c:v>
                </c:pt>
                <c:pt idx="129">
                  <c:v>1203477</c:v>
                </c:pt>
                <c:pt idx="130">
                  <c:v>1231828</c:v>
                </c:pt>
                <c:pt idx="131">
                  <c:v>1242309</c:v>
                </c:pt>
                <c:pt idx="132">
                  <c:v>1249245</c:v>
                </c:pt>
                <c:pt idx="133">
                  <c:v>1256931</c:v>
                </c:pt>
                <c:pt idx="134">
                  <c:v>1263595</c:v>
                </c:pt>
                <c:pt idx="135">
                  <c:v>1271048</c:v>
                </c:pt>
                <c:pt idx="136">
                  <c:v>1278529</c:v>
                </c:pt>
                <c:pt idx="137">
                  <c:v>1285659</c:v>
                </c:pt>
                <c:pt idx="138">
                  <c:v>1292886</c:v>
                </c:pt>
                <c:pt idx="139">
                  <c:v>1299854</c:v>
                </c:pt>
                <c:pt idx="140">
                  <c:v>1305478</c:v>
                </c:pt>
                <c:pt idx="141">
                  <c:v>1311902</c:v>
                </c:pt>
                <c:pt idx="142">
                  <c:v>1317556</c:v>
                </c:pt>
                <c:pt idx="143">
                  <c:v>1323190</c:v>
                </c:pt>
                <c:pt idx="144">
                  <c:v>1328959</c:v>
                </c:pt>
                <c:pt idx="145">
                  <c:v>1333709</c:v>
                </c:pt>
                <c:pt idx="146">
                  <c:v>1338850</c:v>
                </c:pt>
                <c:pt idx="147">
                  <c:v>1342627</c:v>
                </c:pt>
                <c:pt idx="148">
                  <c:v>1347100</c:v>
                </c:pt>
                <c:pt idx="149">
                  <c:v>1351365</c:v>
                </c:pt>
                <c:pt idx="150">
                  <c:v>1357001</c:v>
                </c:pt>
                <c:pt idx="151">
                  <c:v>1364557</c:v>
                </c:pt>
                <c:pt idx="152">
                  <c:v>1370304</c:v>
                </c:pt>
                <c:pt idx="153">
                  <c:v>1375231</c:v>
                </c:pt>
                <c:pt idx="154">
                  <c:v>1379520</c:v>
                </c:pt>
                <c:pt idx="155">
                  <c:v>1383131</c:v>
                </c:pt>
                <c:pt idx="156">
                  <c:v>1387074</c:v>
                </c:pt>
                <c:pt idx="157">
                  <c:v>1391645</c:v>
                </c:pt>
                <c:pt idx="158">
                  <c:v>1395502</c:v>
                </c:pt>
                <c:pt idx="159">
                  <c:v>1399242</c:v>
                </c:pt>
                <c:pt idx="160">
                  <c:v>1402739</c:v>
                </c:pt>
                <c:pt idx="161">
                  <c:v>1406801</c:v>
                </c:pt>
                <c:pt idx="162">
                  <c:v>1409600</c:v>
                </c:pt>
                <c:pt idx="163">
                  <c:v>1413837</c:v>
                </c:pt>
                <c:pt idx="164">
                  <c:v>1418685</c:v>
                </c:pt>
                <c:pt idx="165">
                  <c:v>1423055</c:v>
                </c:pt>
                <c:pt idx="166">
                  <c:v>1427208</c:v>
                </c:pt>
                <c:pt idx="167">
                  <c:v>1430749</c:v>
                </c:pt>
                <c:pt idx="168">
                  <c:v>1434658</c:v>
                </c:pt>
                <c:pt idx="169">
                  <c:v>1438454</c:v>
                </c:pt>
                <c:pt idx="170">
                  <c:v>1442886</c:v>
                </c:pt>
                <c:pt idx="171">
                  <c:v>1449181</c:v>
                </c:pt>
                <c:pt idx="172">
                  <c:v>1454786</c:v>
                </c:pt>
                <c:pt idx="173">
                  <c:v>1459629</c:v>
                </c:pt>
                <c:pt idx="174">
                  <c:v>1464331</c:v>
                </c:pt>
                <c:pt idx="175">
                  <c:v>1469343</c:v>
                </c:pt>
                <c:pt idx="176">
                  <c:v>1473809</c:v>
                </c:pt>
                <c:pt idx="177">
                  <c:v>1476928</c:v>
                </c:pt>
                <c:pt idx="178">
                  <c:v>1487348</c:v>
                </c:pt>
                <c:pt idx="179">
                  <c:v>1494943</c:v>
                </c:pt>
                <c:pt idx="180">
                  <c:v>1517689</c:v>
                </c:pt>
                <c:pt idx="181">
                  <c:v>1527677</c:v>
                </c:pt>
                <c:pt idx="182">
                  <c:v>1535672</c:v>
                </c:pt>
                <c:pt idx="183">
                  <c:v>1543085</c:v>
                </c:pt>
                <c:pt idx="184">
                  <c:v>1550035</c:v>
                </c:pt>
                <c:pt idx="185">
                  <c:v>1559144</c:v>
                </c:pt>
                <c:pt idx="186">
                  <c:v>1566044</c:v>
                </c:pt>
                <c:pt idx="187">
                  <c:v>1572675</c:v>
                </c:pt>
                <c:pt idx="188">
                  <c:v>1579474</c:v>
                </c:pt>
                <c:pt idx="189">
                  <c:v>1585602</c:v>
                </c:pt>
                <c:pt idx="190">
                  <c:v>1592041</c:v>
                </c:pt>
                <c:pt idx="191">
                  <c:v>1597783</c:v>
                </c:pt>
                <c:pt idx="192">
                  <c:v>1604265</c:v>
                </c:pt>
                <c:pt idx="193">
                  <c:v>1609893</c:v>
                </c:pt>
                <c:pt idx="194">
                  <c:v>1614747</c:v>
                </c:pt>
                <c:pt idx="195">
                  <c:v>1620132</c:v>
                </c:pt>
                <c:pt idx="196">
                  <c:v>1624755</c:v>
                </c:pt>
                <c:pt idx="197">
                  <c:v>1629988</c:v>
                </c:pt>
                <c:pt idx="198">
                  <c:v>1639867</c:v>
                </c:pt>
                <c:pt idx="199">
                  <c:v>1647029</c:v>
                </c:pt>
                <c:pt idx="200">
                  <c:v>1653728</c:v>
                </c:pt>
                <c:pt idx="201">
                  <c:v>1677461</c:v>
                </c:pt>
                <c:pt idx="202">
                  <c:v>1688729</c:v>
                </c:pt>
                <c:pt idx="203">
                  <c:v>1696412</c:v>
                </c:pt>
                <c:pt idx="204">
                  <c:v>1702069</c:v>
                </c:pt>
                <c:pt idx="205">
                  <c:v>1707902</c:v>
                </c:pt>
                <c:pt idx="206">
                  <c:v>1711362</c:v>
                </c:pt>
                <c:pt idx="207">
                  <c:v>1718571</c:v>
                </c:pt>
                <c:pt idx="208">
                  <c:v>1723979</c:v>
                </c:pt>
                <c:pt idx="209">
                  <c:v>1729319</c:v>
                </c:pt>
                <c:pt idx="210">
                  <c:v>1735226</c:v>
                </c:pt>
                <c:pt idx="211">
                  <c:v>1740406</c:v>
                </c:pt>
                <c:pt idx="212">
                  <c:v>1746015</c:v>
                </c:pt>
                <c:pt idx="213">
                  <c:v>1752031</c:v>
                </c:pt>
                <c:pt idx="214">
                  <c:v>1757625</c:v>
                </c:pt>
                <c:pt idx="215">
                  <c:v>1765724</c:v>
                </c:pt>
                <c:pt idx="216">
                  <c:v>1772307</c:v>
                </c:pt>
                <c:pt idx="217">
                  <c:v>1779126</c:v>
                </c:pt>
                <c:pt idx="218">
                  <c:v>1788013</c:v>
                </c:pt>
                <c:pt idx="219">
                  <c:v>1797081</c:v>
                </c:pt>
                <c:pt idx="220">
                  <c:v>1807782</c:v>
                </c:pt>
                <c:pt idx="221">
                  <c:v>1814157</c:v>
                </c:pt>
                <c:pt idx="222">
                  <c:v>1819595</c:v>
                </c:pt>
                <c:pt idx="223">
                  <c:v>1825355</c:v>
                </c:pt>
                <c:pt idx="224">
                  <c:v>1830848</c:v>
                </c:pt>
                <c:pt idx="225">
                  <c:v>1837101</c:v>
                </c:pt>
                <c:pt idx="226">
                  <c:v>1843186</c:v>
                </c:pt>
                <c:pt idx="227">
                  <c:v>1851658</c:v>
                </c:pt>
                <c:pt idx="228">
                  <c:v>1857063</c:v>
                </c:pt>
                <c:pt idx="229">
                  <c:v>1860791</c:v>
                </c:pt>
                <c:pt idx="230">
                  <c:v>1869657</c:v>
                </c:pt>
                <c:pt idx="231">
                  <c:v>1876001</c:v>
                </c:pt>
                <c:pt idx="232">
                  <c:v>1882141</c:v>
                </c:pt>
                <c:pt idx="233">
                  <c:v>1888458</c:v>
                </c:pt>
                <c:pt idx="234">
                  <c:v>1894390</c:v>
                </c:pt>
                <c:pt idx="235">
                  <c:v>1901450</c:v>
                </c:pt>
                <c:pt idx="236">
                  <c:v>1906691</c:v>
                </c:pt>
                <c:pt idx="237">
                  <c:v>1912156</c:v>
                </c:pt>
                <c:pt idx="238">
                  <c:v>1917209</c:v>
                </c:pt>
                <c:pt idx="239">
                  <c:v>1923891</c:v>
                </c:pt>
                <c:pt idx="240">
                  <c:v>1931354</c:v>
                </c:pt>
                <c:pt idx="241">
                  <c:v>1939531</c:v>
                </c:pt>
                <c:pt idx="242">
                  <c:v>1946595</c:v>
                </c:pt>
                <c:pt idx="243">
                  <c:v>1954306</c:v>
                </c:pt>
                <c:pt idx="244">
                  <c:v>1961326</c:v>
                </c:pt>
                <c:pt idx="245">
                  <c:v>1967156</c:v>
                </c:pt>
                <c:pt idx="246">
                  <c:v>1973129</c:v>
                </c:pt>
                <c:pt idx="247">
                  <c:v>1978577</c:v>
                </c:pt>
                <c:pt idx="248">
                  <c:v>1984696</c:v>
                </c:pt>
                <c:pt idx="249">
                  <c:v>1990248</c:v>
                </c:pt>
                <c:pt idx="250">
                  <c:v>1998274</c:v>
                </c:pt>
                <c:pt idx="251">
                  <c:v>2005543</c:v>
                </c:pt>
                <c:pt idx="252">
                  <c:v>2011926</c:v>
                </c:pt>
                <c:pt idx="253">
                  <c:v>2020478</c:v>
                </c:pt>
                <c:pt idx="254">
                  <c:v>2033268</c:v>
                </c:pt>
                <c:pt idx="255">
                  <c:v>2049057</c:v>
                </c:pt>
                <c:pt idx="256">
                  <c:v>2064169</c:v>
                </c:pt>
                <c:pt idx="257">
                  <c:v>2089771</c:v>
                </c:pt>
                <c:pt idx="258">
                  <c:v>2103211</c:v>
                </c:pt>
                <c:pt idx="259">
                  <c:v>2113911</c:v>
                </c:pt>
                <c:pt idx="260">
                  <c:v>2124348</c:v>
                </c:pt>
                <c:pt idx="261">
                  <c:v>2131810</c:v>
                </c:pt>
                <c:pt idx="262">
                  <c:v>2147651</c:v>
                </c:pt>
                <c:pt idx="263">
                  <c:v>2158799</c:v>
                </c:pt>
                <c:pt idx="264">
                  <c:v>2173684</c:v>
                </c:pt>
                <c:pt idx="265">
                  <c:v>2187782</c:v>
                </c:pt>
                <c:pt idx="266">
                  <c:v>2197317</c:v>
                </c:pt>
                <c:pt idx="267">
                  <c:v>2207187</c:v>
                </c:pt>
                <c:pt idx="268">
                  <c:v>2218419</c:v>
                </c:pt>
                <c:pt idx="269">
                  <c:v>2229270</c:v>
                </c:pt>
                <c:pt idx="270">
                  <c:v>2237874</c:v>
                </c:pt>
                <c:pt idx="271">
                  <c:v>2244090</c:v>
                </c:pt>
                <c:pt idx="272">
                  <c:v>2249068</c:v>
                </c:pt>
                <c:pt idx="273">
                  <c:v>2254919</c:v>
                </c:pt>
                <c:pt idx="274">
                  <c:v>2260438</c:v>
                </c:pt>
                <c:pt idx="275">
                  <c:v>2265136</c:v>
                </c:pt>
                <c:pt idx="276">
                  <c:v>2270450</c:v>
                </c:pt>
                <c:pt idx="277">
                  <c:v>2274434</c:v>
                </c:pt>
                <c:pt idx="278">
                  <c:v>2279314</c:v>
                </c:pt>
                <c:pt idx="279">
                  <c:v>2283459</c:v>
                </c:pt>
                <c:pt idx="280">
                  <c:v>2288096</c:v>
                </c:pt>
                <c:pt idx="281">
                  <c:v>2293130</c:v>
                </c:pt>
                <c:pt idx="282">
                  <c:v>2297084</c:v>
                </c:pt>
                <c:pt idx="283">
                  <c:v>2300367</c:v>
                </c:pt>
                <c:pt idx="284">
                  <c:v>2304975</c:v>
                </c:pt>
                <c:pt idx="285">
                  <c:v>2309400</c:v>
                </c:pt>
                <c:pt idx="286">
                  <c:v>2314186</c:v>
                </c:pt>
                <c:pt idx="287">
                  <c:v>2318586</c:v>
                </c:pt>
                <c:pt idx="288">
                  <c:v>2322969</c:v>
                </c:pt>
                <c:pt idx="289">
                  <c:v>2326253</c:v>
                </c:pt>
                <c:pt idx="290">
                  <c:v>2330466</c:v>
                </c:pt>
                <c:pt idx="291">
                  <c:v>2334343</c:v>
                </c:pt>
                <c:pt idx="292">
                  <c:v>2338982</c:v>
                </c:pt>
                <c:pt idx="293">
                  <c:v>2343456</c:v>
                </c:pt>
                <c:pt idx="294">
                  <c:v>2348010</c:v>
                </c:pt>
                <c:pt idx="295">
                  <c:v>2352556</c:v>
                </c:pt>
                <c:pt idx="296">
                  <c:v>2356226</c:v>
                </c:pt>
                <c:pt idx="297">
                  <c:v>2361427</c:v>
                </c:pt>
                <c:pt idx="298">
                  <c:v>2367332</c:v>
                </c:pt>
                <c:pt idx="299">
                  <c:v>2372280</c:v>
                </c:pt>
                <c:pt idx="300">
                  <c:v>2373973</c:v>
                </c:pt>
                <c:pt idx="301">
                  <c:v>2379702</c:v>
                </c:pt>
                <c:pt idx="302">
                  <c:v>2385869</c:v>
                </c:pt>
                <c:pt idx="303">
                  <c:v>2391437</c:v>
                </c:pt>
                <c:pt idx="304">
                  <c:v>2397435</c:v>
                </c:pt>
                <c:pt idx="305">
                  <c:v>2402546</c:v>
                </c:pt>
                <c:pt idx="306">
                  <c:v>2407388</c:v>
                </c:pt>
                <c:pt idx="307">
                  <c:v>2412513</c:v>
                </c:pt>
                <c:pt idx="308">
                  <c:v>2418555</c:v>
                </c:pt>
                <c:pt idx="309">
                  <c:v>2424874</c:v>
                </c:pt>
                <c:pt idx="310">
                  <c:v>2432517</c:v>
                </c:pt>
                <c:pt idx="311">
                  <c:v>2439155</c:v>
                </c:pt>
                <c:pt idx="312">
                  <c:v>2445139</c:v>
                </c:pt>
                <c:pt idx="313">
                  <c:v>2451833</c:v>
                </c:pt>
                <c:pt idx="314">
                  <c:v>2458030</c:v>
                </c:pt>
                <c:pt idx="315">
                  <c:v>2464295</c:v>
                </c:pt>
                <c:pt idx="316">
                  <c:v>2471063</c:v>
                </c:pt>
                <c:pt idx="317">
                  <c:v>2478607</c:v>
                </c:pt>
                <c:pt idx="318">
                  <c:v>2484774</c:v>
                </c:pt>
                <c:pt idx="319">
                  <c:v>2490320</c:v>
                </c:pt>
                <c:pt idx="320">
                  <c:v>2496116</c:v>
                </c:pt>
                <c:pt idx="321">
                  <c:v>2501955</c:v>
                </c:pt>
                <c:pt idx="322">
                  <c:v>2507233</c:v>
                </c:pt>
                <c:pt idx="323">
                  <c:v>2514376</c:v>
                </c:pt>
                <c:pt idx="324">
                  <c:v>2538615</c:v>
                </c:pt>
                <c:pt idx="325">
                  <c:v>2552827</c:v>
                </c:pt>
                <c:pt idx="326">
                  <c:v>2561387</c:v>
                </c:pt>
                <c:pt idx="327">
                  <c:v>2568815</c:v>
                </c:pt>
                <c:pt idx="328">
                  <c:v>2576550</c:v>
                </c:pt>
                <c:pt idx="329">
                  <c:v>2583302</c:v>
                </c:pt>
                <c:pt idx="330">
                  <c:v>2589663</c:v>
                </c:pt>
                <c:pt idx="331">
                  <c:v>2595699</c:v>
                </c:pt>
                <c:pt idx="332">
                  <c:v>2601193</c:v>
                </c:pt>
                <c:pt idx="333">
                  <c:v>2607256</c:v>
                </c:pt>
                <c:pt idx="334">
                  <c:v>2612723</c:v>
                </c:pt>
                <c:pt idx="335">
                  <c:v>2618969</c:v>
                </c:pt>
                <c:pt idx="336">
                  <c:v>2626590</c:v>
                </c:pt>
                <c:pt idx="337">
                  <c:v>2646315</c:v>
                </c:pt>
                <c:pt idx="338">
                  <c:v>2659115</c:v>
                </c:pt>
                <c:pt idx="339">
                  <c:v>2669463</c:v>
                </c:pt>
                <c:pt idx="340">
                  <c:v>2678966</c:v>
                </c:pt>
                <c:pt idx="341">
                  <c:v>2686268</c:v>
                </c:pt>
                <c:pt idx="342">
                  <c:v>2694699</c:v>
                </c:pt>
                <c:pt idx="343">
                  <c:v>2701731</c:v>
                </c:pt>
                <c:pt idx="344">
                  <c:v>2709754</c:v>
                </c:pt>
                <c:pt idx="345">
                  <c:v>2717105</c:v>
                </c:pt>
                <c:pt idx="346">
                  <c:v>2723886</c:v>
                </c:pt>
                <c:pt idx="347">
                  <c:v>2738093</c:v>
                </c:pt>
                <c:pt idx="348">
                  <c:v>2749570</c:v>
                </c:pt>
                <c:pt idx="349">
                  <c:v>2757861</c:v>
                </c:pt>
                <c:pt idx="350">
                  <c:v>2767739</c:v>
                </c:pt>
                <c:pt idx="351">
                  <c:v>2776382</c:v>
                </c:pt>
                <c:pt idx="352">
                  <c:v>2784748</c:v>
                </c:pt>
                <c:pt idx="353">
                  <c:v>2793426</c:v>
                </c:pt>
                <c:pt idx="354">
                  <c:v>2804304</c:v>
                </c:pt>
                <c:pt idx="355">
                  <c:v>2814033</c:v>
                </c:pt>
                <c:pt idx="356">
                  <c:v>2823747</c:v>
                </c:pt>
                <c:pt idx="357">
                  <c:v>2832692</c:v>
                </c:pt>
                <c:pt idx="358">
                  <c:v>2842660</c:v>
                </c:pt>
                <c:pt idx="359">
                  <c:v>2851898</c:v>
                </c:pt>
                <c:pt idx="360">
                  <c:v>2863196</c:v>
                </c:pt>
                <c:pt idx="361">
                  <c:v>2876237</c:v>
                </c:pt>
                <c:pt idx="362">
                  <c:v>2888074</c:v>
                </c:pt>
                <c:pt idx="363">
                  <c:v>2899493</c:v>
                </c:pt>
                <c:pt idx="364">
                  <c:v>2912280</c:v>
                </c:pt>
                <c:pt idx="365">
                  <c:v>2928284</c:v>
                </c:pt>
                <c:pt idx="366">
                  <c:v>2972613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37-421C-BEB7-F46E80958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613496"/>
        <c:axId val="240613168"/>
      </c:lineChart>
      <c:dateAx>
        <c:axId val="240613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13168"/>
        <c:crosses val="autoZero"/>
        <c:auto val="1"/>
        <c:lblOffset val="100"/>
        <c:baseTimeUnit val="days"/>
      </c:dateAx>
      <c:valAx>
        <c:axId val="24061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1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3927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623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Frederik Peiniger</dc:creator>
  <cp:lastModifiedBy>Frederik Peiniger</cp:lastModifiedBy>
  <cp:revision>1</cp:revision>
  <dcterms:created xsi:type="dcterms:W3CDTF">2016-11-11T14:53:13Z</dcterms:created>
  <dcterms:modified xsi:type="dcterms:W3CDTF">2016-11-11T14:53:16Z</dcterms:modified>
</cp:coreProperties>
</file>