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@HillaryClinton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4640810</c:v>
                </c:pt>
                <c:pt idx="1">
                  <c:v>4646814</c:v>
                </c:pt>
                <c:pt idx="2">
                  <c:v>4652649</c:v>
                </c:pt>
                <c:pt idx="3">
                  <c:v>4659462</c:v>
                </c:pt>
                <c:pt idx="4">
                  <c:v>4664579</c:v>
                </c:pt>
                <c:pt idx="5">
                  <c:v>4668744</c:v>
                </c:pt>
                <c:pt idx="6">
                  <c:v>4682695</c:v>
                </c:pt>
                <c:pt idx="7">
                  <c:v>4700713</c:v>
                </c:pt>
                <c:pt idx="8">
                  <c:v>4707176</c:v>
                </c:pt>
                <c:pt idx="9">
                  <c:v>4713776</c:v>
                </c:pt>
                <c:pt idx="10">
                  <c:v>4720718</c:v>
                </c:pt>
                <c:pt idx="11">
                  <c:v>4727206</c:v>
                </c:pt>
                <c:pt idx="12">
                  <c:v>4734809</c:v>
                </c:pt>
                <c:pt idx="13">
                  <c:v>4740382</c:v>
                </c:pt>
                <c:pt idx="14">
                  <c:v>4747625</c:v>
                </c:pt>
                <c:pt idx="15">
                  <c:v>4753959</c:v>
                </c:pt>
                <c:pt idx="16">
                  <c:v>4759487</c:v>
                </c:pt>
                <c:pt idx="17">
                  <c:v>4765902</c:v>
                </c:pt>
                <c:pt idx="18">
                  <c:v>4770690</c:v>
                </c:pt>
                <c:pt idx="19">
                  <c:v>4773908</c:v>
                </c:pt>
                <c:pt idx="20">
                  <c:v>4779962</c:v>
                </c:pt>
                <c:pt idx="21">
                  <c:v>4783579</c:v>
                </c:pt>
                <c:pt idx="22">
                  <c:v>4787092</c:v>
                </c:pt>
                <c:pt idx="23">
                  <c:v>4792240</c:v>
                </c:pt>
                <c:pt idx="24">
                  <c:v>4797063</c:v>
                </c:pt>
                <c:pt idx="25">
                  <c:v>4807981</c:v>
                </c:pt>
                <c:pt idx="26">
                  <c:v>4814923</c:v>
                </c:pt>
                <c:pt idx="27">
                  <c:v>4819778</c:v>
                </c:pt>
                <c:pt idx="28">
                  <c:v>4823585</c:v>
                </c:pt>
                <c:pt idx="29">
                  <c:v>4828472</c:v>
                </c:pt>
                <c:pt idx="30">
                  <c:v>4836554</c:v>
                </c:pt>
                <c:pt idx="31">
                  <c:v>4847717</c:v>
                </c:pt>
                <c:pt idx="32">
                  <c:v>4857796</c:v>
                </c:pt>
                <c:pt idx="33">
                  <c:v>4864752</c:v>
                </c:pt>
                <c:pt idx="34">
                  <c:v>4871326</c:v>
                </c:pt>
                <c:pt idx="35">
                  <c:v>4879531</c:v>
                </c:pt>
                <c:pt idx="36">
                  <c:v>4885422</c:v>
                </c:pt>
                <c:pt idx="37">
                  <c:v>4893663</c:v>
                </c:pt>
                <c:pt idx="38">
                  <c:v>4902705</c:v>
                </c:pt>
                <c:pt idx="39">
                  <c:v>4909087</c:v>
                </c:pt>
                <c:pt idx="40">
                  <c:v>4916334</c:v>
                </c:pt>
                <c:pt idx="41">
                  <c:v>4923928</c:v>
                </c:pt>
                <c:pt idx="42">
                  <c:v>4933456</c:v>
                </c:pt>
                <c:pt idx="43">
                  <c:v>4940114</c:v>
                </c:pt>
                <c:pt idx="44">
                  <c:v>4947863</c:v>
                </c:pt>
                <c:pt idx="45">
                  <c:v>4955820</c:v>
                </c:pt>
                <c:pt idx="46">
                  <c:v>4962912</c:v>
                </c:pt>
                <c:pt idx="47">
                  <c:v>4968067</c:v>
                </c:pt>
                <c:pt idx="48">
                  <c:v>4973224</c:v>
                </c:pt>
                <c:pt idx="49">
                  <c:v>4979937</c:v>
                </c:pt>
                <c:pt idx="50">
                  <c:v>4986780</c:v>
                </c:pt>
                <c:pt idx="51">
                  <c:v>4993356</c:v>
                </c:pt>
                <c:pt idx="52">
                  <c:v>4999702</c:v>
                </c:pt>
                <c:pt idx="53">
                  <c:v>5004979</c:v>
                </c:pt>
                <c:pt idx="54">
                  <c:v>5010701</c:v>
                </c:pt>
                <c:pt idx="55">
                  <c:v>5016667</c:v>
                </c:pt>
                <c:pt idx="56">
                  <c:v>5022906</c:v>
                </c:pt>
                <c:pt idx="57">
                  <c:v>5029820</c:v>
                </c:pt>
                <c:pt idx="58">
                  <c:v>5037931</c:v>
                </c:pt>
                <c:pt idx="59">
                  <c:v>5047738</c:v>
                </c:pt>
                <c:pt idx="60">
                  <c:v>5054284</c:v>
                </c:pt>
                <c:pt idx="61">
                  <c:v>5062080</c:v>
                </c:pt>
                <c:pt idx="62">
                  <c:v>5071413</c:v>
                </c:pt>
                <c:pt idx="63">
                  <c:v>5077521</c:v>
                </c:pt>
                <c:pt idx="64">
                  <c:v>5084030</c:v>
                </c:pt>
                <c:pt idx="65">
                  <c:v>5092070</c:v>
                </c:pt>
                <c:pt idx="66">
                  <c:v>5105442</c:v>
                </c:pt>
                <c:pt idx="67">
                  <c:v>5115486</c:v>
                </c:pt>
                <c:pt idx="68">
                  <c:v>5124872</c:v>
                </c:pt>
                <c:pt idx="69">
                  <c:v>5133470</c:v>
                </c:pt>
                <c:pt idx="70">
                  <c:v>5141973</c:v>
                </c:pt>
                <c:pt idx="71">
                  <c:v>5154794</c:v>
                </c:pt>
                <c:pt idx="72">
                  <c:v>5161998</c:v>
                </c:pt>
                <c:pt idx="73">
                  <c:v>5171730</c:v>
                </c:pt>
                <c:pt idx="74">
                  <c:v>5179750</c:v>
                </c:pt>
                <c:pt idx="75">
                  <c:v>5188128</c:v>
                </c:pt>
                <c:pt idx="76">
                  <c:v>5194609</c:v>
                </c:pt>
                <c:pt idx="77">
                  <c:v>5201523</c:v>
                </c:pt>
                <c:pt idx="78">
                  <c:v>5209407</c:v>
                </c:pt>
                <c:pt idx="79">
                  <c:v>5219502</c:v>
                </c:pt>
                <c:pt idx="80">
                  <c:v>5228136</c:v>
                </c:pt>
                <c:pt idx="81">
                  <c:v>5235017</c:v>
                </c:pt>
                <c:pt idx="82">
                  <c:v>5244451</c:v>
                </c:pt>
                <c:pt idx="83">
                  <c:v>5250153</c:v>
                </c:pt>
                <c:pt idx="84">
                  <c:v>5255935</c:v>
                </c:pt>
                <c:pt idx="85">
                  <c:v>5261881</c:v>
                </c:pt>
                <c:pt idx="86">
                  <c:v>5276110</c:v>
                </c:pt>
                <c:pt idx="87">
                  <c:v>5288215</c:v>
                </c:pt>
                <c:pt idx="88">
                  <c:v>5300335</c:v>
                </c:pt>
                <c:pt idx="89">
                  <c:v>5309481</c:v>
                </c:pt>
                <c:pt idx="90">
                  <c:v>5315181</c:v>
                </c:pt>
                <c:pt idx="91">
                  <c:v>5323249</c:v>
                </c:pt>
                <c:pt idx="92">
                  <c:v>5330407</c:v>
                </c:pt>
                <c:pt idx="93">
                  <c:v>5338002</c:v>
                </c:pt>
                <c:pt idx="94">
                  <c:v>5347285</c:v>
                </c:pt>
                <c:pt idx="95">
                  <c:v>5356013</c:v>
                </c:pt>
                <c:pt idx="96">
                  <c:v>5368584</c:v>
                </c:pt>
                <c:pt idx="97">
                  <c:v>5375643</c:v>
                </c:pt>
                <c:pt idx="98">
                  <c:v>5388769</c:v>
                </c:pt>
                <c:pt idx="99">
                  <c:v>5397329</c:v>
                </c:pt>
                <c:pt idx="100">
                  <c:v>5406673</c:v>
                </c:pt>
                <c:pt idx="101">
                  <c:v>5415282</c:v>
                </c:pt>
                <c:pt idx="102">
                  <c:v>5423526</c:v>
                </c:pt>
                <c:pt idx="103">
                  <c:v>5432613</c:v>
                </c:pt>
                <c:pt idx="104">
                  <c:v>5440332</c:v>
                </c:pt>
                <c:pt idx="105">
                  <c:v>5451867</c:v>
                </c:pt>
                <c:pt idx="106">
                  <c:v>5459590</c:v>
                </c:pt>
                <c:pt idx="107">
                  <c:v>5468283</c:v>
                </c:pt>
                <c:pt idx="108">
                  <c:v>5476011</c:v>
                </c:pt>
                <c:pt idx="109">
                  <c:v>5485285</c:v>
                </c:pt>
                <c:pt idx="110">
                  <c:v>5494323</c:v>
                </c:pt>
                <c:pt idx="111">
                  <c:v>5501422</c:v>
                </c:pt>
                <c:pt idx="112">
                  <c:v>5511201</c:v>
                </c:pt>
                <c:pt idx="113">
                  <c:v>5521406</c:v>
                </c:pt>
                <c:pt idx="114">
                  <c:v>5531088</c:v>
                </c:pt>
                <c:pt idx="115">
                  <c:v>5547854</c:v>
                </c:pt>
                <c:pt idx="116">
                  <c:v>5562603</c:v>
                </c:pt>
                <c:pt idx="117">
                  <c:v>5586752</c:v>
                </c:pt>
                <c:pt idx="118">
                  <c:v>5601582</c:v>
                </c:pt>
                <c:pt idx="119">
                  <c:v>5611015</c:v>
                </c:pt>
                <c:pt idx="120">
                  <c:v>5622301</c:v>
                </c:pt>
                <c:pt idx="121">
                  <c:v>5630548</c:v>
                </c:pt>
                <c:pt idx="122">
                  <c:v>5640101</c:v>
                </c:pt>
                <c:pt idx="123">
                  <c:v>5648618</c:v>
                </c:pt>
                <c:pt idx="124">
                  <c:v>5658194</c:v>
                </c:pt>
                <c:pt idx="125">
                  <c:v>5666531</c:v>
                </c:pt>
                <c:pt idx="126">
                  <c:v>5674775</c:v>
                </c:pt>
                <c:pt idx="127">
                  <c:v>5683406</c:v>
                </c:pt>
                <c:pt idx="128">
                  <c:v>5691255</c:v>
                </c:pt>
                <c:pt idx="129">
                  <c:v>5706213</c:v>
                </c:pt>
                <c:pt idx="130">
                  <c:v>5715206</c:v>
                </c:pt>
                <c:pt idx="131">
                  <c:v>5722843</c:v>
                </c:pt>
                <c:pt idx="132">
                  <c:v>5730221</c:v>
                </c:pt>
                <c:pt idx="133">
                  <c:v>5737119</c:v>
                </c:pt>
                <c:pt idx="134">
                  <c:v>5745148</c:v>
                </c:pt>
                <c:pt idx="135">
                  <c:v>5756042</c:v>
                </c:pt>
                <c:pt idx="136">
                  <c:v>5766621</c:v>
                </c:pt>
                <c:pt idx="137">
                  <c:v>5776973</c:v>
                </c:pt>
                <c:pt idx="138">
                  <c:v>5787445</c:v>
                </c:pt>
                <c:pt idx="139">
                  <c:v>5796328</c:v>
                </c:pt>
                <c:pt idx="140">
                  <c:v>5805089</c:v>
                </c:pt>
                <c:pt idx="141">
                  <c:v>5813242</c:v>
                </c:pt>
                <c:pt idx="142">
                  <c:v>5821321</c:v>
                </c:pt>
                <c:pt idx="143">
                  <c:v>5829169</c:v>
                </c:pt>
                <c:pt idx="144">
                  <c:v>5840264</c:v>
                </c:pt>
                <c:pt idx="145">
                  <c:v>5848550</c:v>
                </c:pt>
                <c:pt idx="146">
                  <c:v>5855379</c:v>
                </c:pt>
                <c:pt idx="147">
                  <c:v>5861733</c:v>
                </c:pt>
                <c:pt idx="148">
                  <c:v>5868295</c:v>
                </c:pt>
                <c:pt idx="149">
                  <c:v>5875577</c:v>
                </c:pt>
                <c:pt idx="150">
                  <c:v>5883755</c:v>
                </c:pt>
                <c:pt idx="151">
                  <c:v>5892928</c:v>
                </c:pt>
                <c:pt idx="152">
                  <c:v>5901174</c:v>
                </c:pt>
                <c:pt idx="153">
                  <c:v>5908585</c:v>
                </c:pt>
                <c:pt idx="154">
                  <c:v>5916021</c:v>
                </c:pt>
                <c:pt idx="155">
                  <c:v>5922962</c:v>
                </c:pt>
                <c:pt idx="156">
                  <c:v>5930653</c:v>
                </c:pt>
                <c:pt idx="157">
                  <c:v>5938102</c:v>
                </c:pt>
                <c:pt idx="158">
                  <c:v>5945382</c:v>
                </c:pt>
                <c:pt idx="159">
                  <c:v>5954143</c:v>
                </c:pt>
                <c:pt idx="160">
                  <c:v>5959792</c:v>
                </c:pt>
                <c:pt idx="161">
                  <c:v>5966267</c:v>
                </c:pt>
                <c:pt idx="162">
                  <c:v>5972954</c:v>
                </c:pt>
                <c:pt idx="163">
                  <c:v>5979011</c:v>
                </c:pt>
                <c:pt idx="164">
                  <c:v>5990499</c:v>
                </c:pt>
                <c:pt idx="165">
                  <c:v>5997881</c:v>
                </c:pt>
                <c:pt idx="166">
                  <c:v>6007683</c:v>
                </c:pt>
                <c:pt idx="167">
                  <c:v>6017248</c:v>
                </c:pt>
                <c:pt idx="168">
                  <c:v>6025833</c:v>
                </c:pt>
                <c:pt idx="169">
                  <c:v>6035827</c:v>
                </c:pt>
                <c:pt idx="170">
                  <c:v>6045238</c:v>
                </c:pt>
                <c:pt idx="171">
                  <c:v>6058542</c:v>
                </c:pt>
                <c:pt idx="172">
                  <c:v>6067253</c:v>
                </c:pt>
                <c:pt idx="173">
                  <c:v>6075055</c:v>
                </c:pt>
                <c:pt idx="174">
                  <c:v>6082350</c:v>
                </c:pt>
                <c:pt idx="175">
                  <c:v>6090753</c:v>
                </c:pt>
                <c:pt idx="176">
                  <c:v>6098161</c:v>
                </c:pt>
                <c:pt idx="177">
                  <c:v>6106038</c:v>
                </c:pt>
                <c:pt idx="178">
                  <c:v>6119349</c:v>
                </c:pt>
                <c:pt idx="179">
                  <c:v>6128317</c:v>
                </c:pt>
                <c:pt idx="180">
                  <c:v>6149986</c:v>
                </c:pt>
                <c:pt idx="181">
                  <c:v>6162790</c:v>
                </c:pt>
                <c:pt idx="182">
                  <c:v>6174100</c:v>
                </c:pt>
                <c:pt idx="183">
                  <c:v>6182161</c:v>
                </c:pt>
                <c:pt idx="184">
                  <c:v>6192076</c:v>
                </c:pt>
                <c:pt idx="185">
                  <c:v>6202849</c:v>
                </c:pt>
                <c:pt idx="186">
                  <c:v>6209370</c:v>
                </c:pt>
                <c:pt idx="187">
                  <c:v>6226539</c:v>
                </c:pt>
                <c:pt idx="188">
                  <c:v>6237076</c:v>
                </c:pt>
                <c:pt idx="189">
                  <c:v>6247894</c:v>
                </c:pt>
                <c:pt idx="190">
                  <c:v>6257433</c:v>
                </c:pt>
                <c:pt idx="191">
                  <c:v>6263062</c:v>
                </c:pt>
                <c:pt idx="192">
                  <c:v>6283504</c:v>
                </c:pt>
                <c:pt idx="193">
                  <c:v>6295891</c:v>
                </c:pt>
                <c:pt idx="194">
                  <c:v>6307268</c:v>
                </c:pt>
                <c:pt idx="195">
                  <c:v>6318714</c:v>
                </c:pt>
                <c:pt idx="196">
                  <c:v>6329780</c:v>
                </c:pt>
                <c:pt idx="197">
                  <c:v>6340709</c:v>
                </c:pt>
                <c:pt idx="198">
                  <c:v>6352165</c:v>
                </c:pt>
                <c:pt idx="199">
                  <c:v>6364141</c:v>
                </c:pt>
                <c:pt idx="200">
                  <c:v>6376064</c:v>
                </c:pt>
                <c:pt idx="201">
                  <c:v>6395735</c:v>
                </c:pt>
                <c:pt idx="202">
                  <c:v>6415525</c:v>
                </c:pt>
                <c:pt idx="203">
                  <c:v>6432763</c:v>
                </c:pt>
                <c:pt idx="204">
                  <c:v>6449874</c:v>
                </c:pt>
                <c:pt idx="205">
                  <c:v>6467718</c:v>
                </c:pt>
                <c:pt idx="206">
                  <c:v>6484180</c:v>
                </c:pt>
                <c:pt idx="207">
                  <c:v>6502054</c:v>
                </c:pt>
                <c:pt idx="208">
                  <c:v>6525692</c:v>
                </c:pt>
                <c:pt idx="209">
                  <c:v>6541389</c:v>
                </c:pt>
                <c:pt idx="210">
                  <c:v>6553922</c:v>
                </c:pt>
                <c:pt idx="211">
                  <c:v>6566478</c:v>
                </c:pt>
                <c:pt idx="212">
                  <c:v>6582546</c:v>
                </c:pt>
                <c:pt idx="213">
                  <c:v>6617490</c:v>
                </c:pt>
                <c:pt idx="214">
                  <c:v>6636304</c:v>
                </c:pt>
                <c:pt idx="215">
                  <c:v>6767809</c:v>
                </c:pt>
                <c:pt idx="216">
                  <c:v>6802438</c:v>
                </c:pt>
                <c:pt idx="217">
                  <c:v>6837169</c:v>
                </c:pt>
                <c:pt idx="218">
                  <c:v>6887022</c:v>
                </c:pt>
                <c:pt idx="219">
                  <c:v>6913902</c:v>
                </c:pt>
                <c:pt idx="220">
                  <c:v>6935884</c:v>
                </c:pt>
                <c:pt idx="221">
                  <c:v>6954670</c:v>
                </c:pt>
                <c:pt idx="222">
                  <c:v>6974258</c:v>
                </c:pt>
                <c:pt idx="223">
                  <c:v>6990554</c:v>
                </c:pt>
                <c:pt idx="224">
                  <c:v>7004167</c:v>
                </c:pt>
                <c:pt idx="225">
                  <c:v>7017938</c:v>
                </c:pt>
                <c:pt idx="226">
                  <c:v>7034308</c:v>
                </c:pt>
                <c:pt idx="227">
                  <c:v>7054169</c:v>
                </c:pt>
                <c:pt idx="228">
                  <c:v>7071149</c:v>
                </c:pt>
                <c:pt idx="229">
                  <c:v>7094779</c:v>
                </c:pt>
                <c:pt idx="230">
                  <c:v>7106809</c:v>
                </c:pt>
                <c:pt idx="231">
                  <c:v>7120211</c:v>
                </c:pt>
                <c:pt idx="232">
                  <c:v>7133394</c:v>
                </c:pt>
                <c:pt idx="233">
                  <c:v>7148300</c:v>
                </c:pt>
                <c:pt idx="234">
                  <c:v>7166812</c:v>
                </c:pt>
                <c:pt idx="235">
                  <c:v>7181226</c:v>
                </c:pt>
                <c:pt idx="236">
                  <c:v>7194320</c:v>
                </c:pt>
                <c:pt idx="237">
                  <c:v>7207150</c:v>
                </c:pt>
                <c:pt idx="238">
                  <c:v>7219823</c:v>
                </c:pt>
                <c:pt idx="239">
                  <c:v>7233475</c:v>
                </c:pt>
                <c:pt idx="240">
                  <c:v>7249890</c:v>
                </c:pt>
                <c:pt idx="241">
                  <c:v>7266568</c:v>
                </c:pt>
                <c:pt idx="242">
                  <c:v>7282706</c:v>
                </c:pt>
                <c:pt idx="243">
                  <c:v>7302072</c:v>
                </c:pt>
                <c:pt idx="244">
                  <c:v>7315754</c:v>
                </c:pt>
                <c:pt idx="245">
                  <c:v>7326208</c:v>
                </c:pt>
                <c:pt idx="246">
                  <c:v>7336314</c:v>
                </c:pt>
                <c:pt idx="247">
                  <c:v>7348889</c:v>
                </c:pt>
                <c:pt idx="248">
                  <c:v>7363784</c:v>
                </c:pt>
                <c:pt idx="249">
                  <c:v>7376081</c:v>
                </c:pt>
                <c:pt idx="250">
                  <c:v>7394913</c:v>
                </c:pt>
                <c:pt idx="251">
                  <c:v>7413043</c:v>
                </c:pt>
                <c:pt idx="252">
                  <c:v>7427642</c:v>
                </c:pt>
                <c:pt idx="253">
                  <c:v>7442635</c:v>
                </c:pt>
                <c:pt idx="254">
                  <c:v>7458144</c:v>
                </c:pt>
                <c:pt idx="255">
                  <c:v>7495642</c:v>
                </c:pt>
                <c:pt idx="256">
                  <c:v>7525660</c:v>
                </c:pt>
                <c:pt idx="257">
                  <c:v>7570096</c:v>
                </c:pt>
                <c:pt idx="258">
                  <c:v>7616540</c:v>
                </c:pt>
                <c:pt idx="259">
                  <c:v>7641585</c:v>
                </c:pt>
                <c:pt idx="260">
                  <c:v>7665913</c:v>
                </c:pt>
                <c:pt idx="261">
                  <c:v>7702841</c:v>
                </c:pt>
                <c:pt idx="262">
                  <c:v>7777122</c:v>
                </c:pt>
                <c:pt idx="263">
                  <c:v>7817394</c:v>
                </c:pt>
                <c:pt idx="264">
                  <c:v>7943164</c:v>
                </c:pt>
                <c:pt idx="265">
                  <c:v>7984710</c:v>
                </c:pt>
                <c:pt idx="266">
                  <c:v>8011514</c:v>
                </c:pt>
                <c:pt idx="267">
                  <c:v>8040284</c:v>
                </c:pt>
                <c:pt idx="268">
                  <c:v>8069528</c:v>
                </c:pt>
                <c:pt idx="269">
                  <c:v>8094881</c:v>
                </c:pt>
                <c:pt idx="270">
                  <c:v>8119316</c:v>
                </c:pt>
                <c:pt idx="271">
                  <c:v>8144308</c:v>
                </c:pt>
                <c:pt idx="272">
                  <c:v>8164765</c:v>
                </c:pt>
                <c:pt idx="273">
                  <c:v>8184986</c:v>
                </c:pt>
                <c:pt idx="274">
                  <c:v>8202322</c:v>
                </c:pt>
                <c:pt idx="275">
                  <c:v>8221026</c:v>
                </c:pt>
                <c:pt idx="276">
                  <c:v>8244448</c:v>
                </c:pt>
                <c:pt idx="277">
                  <c:v>8262504</c:v>
                </c:pt>
                <c:pt idx="278">
                  <c:v>8280400</c:v>
                </c:pt>
                <c:pt idx="279">
                  <c:v>8296598</c:v>
                </c:pt>
                <c:pt idx="280">
                  <c:v>8310853</c:v>
                </c:pt>
                <c:pt idx="281">
                  <c:v>8325522</c:v>
                </c:pt>
                <c:pt idx="282">
                  <c:v>8339363</c:v>
                </c:pt>
                <c:pt idx="283">
                  <c:v>8351699</c:v>
                </c:pt>
                <c:pt idx="284">
                  <c:v>8363251</c:v>
                </c:pt>
                <c:pt idx="285">
                  <c:v>8375229</c:v>
                </c:pt>
                <c:pt idx="286">
                  <c:v>8387124</c:v>
                </c:pt>
                <c:pt idx="287">
                  <c:v>8398589</c:v>
                </c:pt>
                <c:pt idx="288">
                  <c:v>8409680</c:v>
                </c:pt>
                <c:pt idx="289">
                  <c:v>8421065</c:v>
                </c:pt>
                <c:pt idx="290">
                  <c:v>8433622</c:v>
                </c:pt>
                <c:pt idx="291">
                  <c:v>8446000</c:v>
                </c:pt>
                <c:pt idx="292">
                  <c:v>8460153</c:v>
                </c:pt>
                <c:pt idx="293">
                  <c:v>8472349</c:v>
                </c:pt>
                <c:pt idx="294">
                  <c:v>8484745</c:v>
                </c:pt>
                <c:pt idx="295">
                  <c:v>8498440</c:v>
                </c:pt>
                <c:pt idx="296">
                  <c:v>8511560</c:v>
                </c:pt>
                <c:pt idx="297">
                  <c:v>8526615</c:v>
                </c:pt>
                <c:pt idx="298">
                  <c:v>8547504</c:v>
                </c:pt>
                <c:pt idx="299">
                  <c:v>8570832</c:v>
                </c:pt>
                <c:pt idx="300">
                  <c:v>8587424</c:v>
                </c:pt>
                <c:pt idx="301">
                  <c:v>8601952</c:v>
                </c:pt>
                <c:pt idx="302">
                  <c:v>8617526</c:v>
                </c:pt>
                <c:pt idx="303">
                  <c:v>8633666</c:v>
                </c:pt>
                <c:pt idx="304">
                  <c:v>8648770</c:v>
                </c:pt>
                <c:pt idx="305">
                  <c:v>8666619</c:v>
                </c:pt>
                <c:pt idx="306">
                  <c:v>8681236</c:v>
                </c:pt>
                <c:pt idx="307">
                  <c:v>8696407</c:v>
                </c:pt>
                <c:pt idx="308">
                  <c:v>8716390</c:v>
                </c:pt>
                <c:pt idx="309">
                  <c:v>8738587</c:v>
                </c:pt>
                <c:pt idx="310">
                  <c:v>8759716</c:v>
                </c:pt>
                <c:pt idx="311">
                  <c:v>8780420</c:v>
                </c:pt>
                <c:pt idx="312">
                  <c:v>8798353</c:v>
                </c:pt>
                <c:pt idx="313">
                  <c:v>8815266</c:v>
                </c:pt>
                <c:pt idx="314">
                  <c:v>8834172</c:v>
                </c:pt>
                <c:pt idx="315">
                  <c:v>8852547</c:v>
                </c:pt>
                <c:pt idx="316">
                  <c:v>8869766</c:v>
                </c:pt>
                <c:pt idx="317">
                  <c:v>8885206</c:v>
                </c:pt>
                <c:pt idx="318">
                  <c:v>8902666</c:v>
                </c:pt>
                <c:pt idx="319">
                  <c:v>8916834</c:v>
                </c:pt>
                <c:pt idx="320">
                  <c:v>8931821</c:v>
                </c:pt>
                <c:pt idx="321">
                  <c:v>8946476</c:v>
                </c:pt>
                <c:pt idx="322">
                  <c:v>8960825</c:v>
                </c:pt>
                <c:pt idx="323">
                  <c:v>8977930</c:v>
                </c:pt>
                <c:pt idx="324">
                  <c:v>9138839</c:v>
                </c:pt>
                <c:pt idx="325">
                  <c:v>9186875</c:v>
                </c:pt>
                <c:pt idx="326">
                  <c:v>9213410</c:v>
                </c:pt>
                <c:pt idx="327">
                  <c:v>9244276</c:v>
                </c:pt>
                <c:pt idx="328">
                  <c:v>9285095</c:v>
                </c:pt>
                <c:pt idx="329">
                  <c:v>9313760</c:v>
                </c:pt>
                <c:pt idx="330">
                  <c:v>9337581</c:v>
                </c:pt>
                <c:pt idx="331">
                  <c:v>9354188</c:v>
                </c:pt>
                <c:pt idx="332">
                  <c:v>9394050</c:v>
                </c:pt>
                <c:pt idx="333">
                  <c:v>9409030</c:v>
                </c:pt>
                <c:pt idx="334">
                  <c:v>9422219</c:v>
                </c:pt>
                <c:pt idx="335">
                  <c:v>9457395</c:v>
                </c:pt>
                <c:pt idx="336">
                  <c:v>9490338</c:v>
                </c:pt>
                <c:pt idx="337">
                  <c:v>9584413</c:v>
                </c:pt>
                <c:pt idx="338">
                  <c:v>9623592</c:v>
                </c:pt>
                <c:pt idx="339">
                  <c:v>9663350</c:v>
                </c:pt>
                <c:pt idx="340">
                  <c:v>9689313</c:v>
                </c:pt>
                <c:pt idx="341">
                  <c:v>9714050</c:v>
                </c:pt>
                <c:pt idx="342">
                  <c:v>9731267</c:v>
                </c:pt>
                <c:pt idx="343">
                  <c:v>9752063</c:v>
                </c:pt>
                <c:pt idx="344">
                  <c:v>9776665</c:v>
                </c:pt>
                <c:pt idx="345">
                  <c:v>9797831</c:v>
                </c:pt>
                <c:pt idx="346">
                  <c:v>9818635</c:v>
                </c:pt>
                <c:pt idx="347">
                  <c:v>9884228</c:v>
                </c:pt>
                <c:pt idx="348">
                  <c:v>9909125</c:v>
                </c:pt>
                <c:pt idx="349">
                  <c:v>9929446</c:v>
                </c:pt>
                <c:pt idx="350">
                  <c:v>9946642</c:v>
                </c:pt>
                <c:pt idx="351">
                  <c:v>9962289</c:v>
                </c:pt>
                <c:pt idx="352">
                  <c:v>9978311</c:v>
                </c:pt>
                <c:pt idx="353">
                  <c:v>9994533</c:v>
                </c:pt>
                <c:pt idx="354">
                  <c:v>10012434</c:v>
                </c:pt>
                <c:pt idx="355">
                  <c:v>10027943</c:v>
                </c:pt>
                <c:pt idx="356">
                  <c:v>10045777</c:v>
                </c:pt>
                <c:pt idx="357">
                  <c:v>10062106</c:v>
                </c:pt>
                <c:pt idx="358">
                  <c:v>10078507</c:v>
                </c:pt>
                <c:pt idx="359">
                  <c:v>10095491</c:v>
                </c:pt>
                <c:pt idx="360">
                  <c:v>10113458</c:v>
                </c:pt>
                <c:pt idx="361">
                  <c:v>10133207</c:v>
                </c:pt>
                <c:pt idx="362">
                  <c:v>10151259</c:v>
                </c:pt>
                <c:pt idx="363">
                  <c:v>10172344</c:v>
                </c:pt>
                <c:pt idx="364">
                  <c:v>10196037</c:v>
                </c:pt>
                <c:pt idx="365">
                  <c:v>10223851</c:v>
                </c:pt>
                <c:pt idx="366">
                  <c:v>10307069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80-4532-9131-DFCBA0523B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@realDonaldTrump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4777116</c:v>
                </c:pt>
                <c:pt idx="1">
                  <c:v>4785722</c:v>
                </c:pt>
                <c:pt idx="2">
                  <c:v>4792056</c:v>
                </c:pt>
                <c:pt idx="3">
                  <c:v>4802106</c:v>
                </c:pt>
                <c:pt idx="4">
                  <c:v>4809274</c:v>
                </c:pt>
                <c:pt idx="5">
                  <c:v>4816556</c:v>
                </c:pt>
                <c:pt idx="6">
                  <c:v>4848258</c:v>
                </c:pt>
                <c:pt idx="7">
                  <c:v>4868044</c:v>
                </c:pt>
                <c:pt idx="8">
                  <c:v>4888336</c:v>
                </c:pt>
                <c:pt idx="9">
                  <c:v>4907971</c:v>
                </c:pt>
                <c:pt idx="10">
                  <c:v>4920946</c:v>
                </c:pt>
                <c:pt idx="11">
                  <c:v>4935963</c:v>
                </c:pt>
                <c:pt idx="12">
                  <c:v>4949001</c:v>
                </c:pt>
                <c:pt idx="13">
                  <c:v>4959405</c:v>
                </c:pt>
                <c:pt idx="14">
                  <c:v>4968162</c:v>
                </c:pt>
                <c:pt idx="15">
                  <c:v>4979981</c:v>
                </c:pt>
                <c:pt idx="16">
                  <c:v>4992158</c:v>
                </c:pt>
                <c:pt idx="17">
                  <c:v>5001354</c:v>
                </c:pt>
                <c:pt idx="18">
                  <c:v>5009721</c:v>
                </c:pt>
                <c:pt idx="19">
                  <c:v>5018022</c:v>
                </c:pt>
                <c:pt idx="20">
                  <c:v>5024278</c:v>
                </c:pt>
                <c:pt idx="21">
                  <c:v>5030536</c:v>
                </c:pt>
                <c:pt idx="22">
                  <c:v>5036697</c:v>
                </c:pt>
                <c:pt idx="23">
                  <c:v>5046254</c:v>
                </c:pt>
                <c:pt idx="24">
                  <c:v>5055220</c:v>
                </c:pt>
                <c:pt idx="25">
                  <c:v>5068417</c:v>
                </c:pt>
                <c:pt idx="26">
                  <c:v>5077800</c:v>
                </c:pt>
                <c:pt idx="27">
                  <c:v>5086270</c:v>
                </c:pt>
                <c:pt idx="28">
                  <c:v>5094340</c:v>
                </c:pt>
                <c:pt idx="29">
                  <c:v>5117185</c:v>
                </c:pt>
                <c:pt idx="30">
                  <c:v>5141328</c:v>
                </c:pt>
                <c:pt idx="31">
                  <c:v>5177647</c:v>
                </c:pt>
                <c:pt idx="32">
                  <c:v>5207152</c:v>
                </c:pt>
                <c:pt idx="33">
                  <c:v>5229584</c:v>
                </c:pt>
                <c:pt idx="34">
                  <c:v>5247674</c:v>
                </c:pt>
                <c:pt idx="35">
                  <c:v>5263048</c:v>
                </c:pt>
                <c:pt idx="36">
                  <c:v>5275801</c:v>
                </c:pt>
                <c:pt idx="37">
                  <c:v>5287937</c:v>
                </c:pt>
                <c:pt idx="38">
                  <c:v>5308401</c:v>
                </c:pt>
                <c:pt idx="39">
                  <c:v>5322366</c:v>
                </c:pt>
                <c:pt idx="40">
                  <c:v>5333089</c:v>
                </c:pt>
                <c:pt idx="41">
                  <c:v>5343811</c:v>
                </c:pt>
                <c:pt idx="42">
                  <c:v>5358359</c:v>
                </c:pt>
                <c:pt idx="43">
                  <c:v>5376564</c:v>
                </c:pt>
                <c:pt idx="44">
                  <c:v>5390519</c:v>
                </c:pt>
                <c:pt idx="45">
                  <c:v>5404051</c:v>
                </c:pt>
                <c:pt idx="46">
                  <c:v>5416573</c:v>
                </c:pt>
                <c:pt idx="47">
                  <c:v>5429532</c:v>
                </c:pt>
                <c:pt idx="48">
                  <c:v>5440287</c:v>
                </c:pt>
                <c:pt idx="49">
                  <c:v>5450843</c:v>
                </c:pt>
                <c:pt idx="50">
                  <c:v>5462834</c:v>
                </c:pt>
                <c:pt idx="51">
                  <c:v>5475755</c:v>
                </c:pt>
                <c:pt idx="52">
                  <c:v>5487895</c:v>
                </c:pt>
                <c:pt idx="53">
                  <c:v>5496327</c:v>
                </c:pt>
                <c:pt idx="54">
                  <c:v>5505265</c:v>
                </c:pt>
                <c:pt idx="55">
                  <c:v>5515798</c:v>
                </c:pt>
                <c:pt idx="56">
                  <c:v>5527560</c:v>
                </c:pt>
                <c:pt idx="57">
                  <c:v>5539175</c:v>
                </c:pt>
                <c:pt idx="58">
                  <c:v>5551025</c:v>
                </c:pt>
                <c:pt idx="59">
                  <c:v>5563559</c:v>
                </c:pt>
                <c:pt idx="60">
                  <c:v>5580593</c:v>
                </c:pt>
                <c:pt idx="61">
                  <c:v>5597466</c:v>
                </c:pt>
                <c:pt idx="62">
                  <c:v>5608967</c:v>
                </c:pt>
                <c:pt idx="63">
                  <c:v>5619800</c:v>
                </c:pt>
                <c:pt idx="64">
                  <c:v>5630439</c:v>
                </c:pt>
                <c:pt idx="65">
                  <c:v>5640753</c:v>
                </c:pt>
                <c:pt idx="66">
                  <c:v>5664589</c:v>
                </c:pt>
                <c:pt idx="67">
                  <c:v>5676756</c:v>
                </c:pt>
                <c:pt idx="68">
                  <c:v>5691795</c:v>
                </c:pt>
                <c:pt idx="69">
                  <c:v>5704658</c:v>
                </c:pt>
                <c:pt idx="70">
                  <c:v>5717639</c:v>
                </c:pt>
                <c:pt idx="71">
                  <c:v>5732792</c:v>
                </c:pt>
                <c:pt idx="72">
                  <c:v>5743723</c:v>
                </c:pt>
                <c:pt idx="73">
                  <c:v>5758183</c:v>
                </c:pt>
                <c:pt idx="74">
                  <c:v>5769420</c:v>
                </c:pt>
                <c:pt idx="75">
                  <c:v>5781180</c:v>
                </c:pt>
                <c:pt idx="76">
                  <c:v>5794204</c:v>
                </c:pt>
                <c:pt idx="77">
                  <c:v>5806299</c:v>
                </c:pt>
                <c:pt idx="78">
                  <c:v>5816590</c:v>
                </c:pt>
                <c:pt idx="79">
                  <c:v>5827077</c:v>
                </c:pt>
                <c:pt idx="80">
                  <c:v>5854030</c:v>
                </c:pt>
                <c:pt idx="81">
                  <c:v>5880209</c:v>
                </c:pt>
                <c:pt idx="82">
                  <c:v>5915701</c:v>
                </c:pt>
                <c:pt idx="83">
                  <c:v>5929362</c:v>
                </c:pt>
                <c:pt idx="84">
                  <c:v>5940061</c:v>
                </c:pt>
                <c:pt idx="85">
                  <c:v>5951672</c:v>
                </c:pt>
                <c:pt idx="86">
                  <c:v>5978351</c:v>
                </c:pt>
                <c:pt idx="87">
                  <c:v>6004743</c:v>
                </c:pt>
                <c:pt idx="88">
                  <c:v>6028538</c:v>
                </c:pt>
                <c:pt idx="89">
                  <c:v>6041449</c:v>
                </c:pt>
                <c:pt idx="90">
                  <c:v>6051837</c:v>
                </c:pt>
                <c:pt idx="91">
                  <c:v>6065497</c:v>
                </c:pt>
                <c:pt idx="92">
                  <c:v>6081434</c:v>
                </c:pt>
                <c:pt idx="93">
                  <c:v>6094218</c:v>
                </c:pt>
                <c:pt idx="94">
                  <c:v>6114615</c:v>
                </c:pt>
                <c:pt idx="95">
                  <c:v>6129605</c:v>
                </c:pt>
                <c:pt idx="96">
                  <c:v>6142855</c:v>
                </c:pt>
                <c:pt idx="97">
                  <c:v>6155671</c:v>
                </c:pt>
                <c:pt idx="98">
                  <c:v>6170704</c:v>
                </c:pt>
                <c:pt idx="99">
                  <c:v>6182681</c:v>
                </c:pt>
                <c:pt idx="100">
                  <c:v>6196633</c:v>
                </c:pt>
                <c:pt idx="101">
                  <c:v>6215177</c:v>
                </c:pt>
                <c:pt idx="102">
                  <c:v>6231007</c:v>
                </c:pt>
                <c:pt idx="103">
                  <c:v>6246442</c:v>
                </c:pt>
                <c:pt idx="104">
                  <c:v>6259542</c:v>
                </c:pt>
                <c:pt idx="105">
                  <c:v>6283160</c:v>
                </c:pt>
                <c:pt idx="106">
                  <c:v>6301032</c:v>
                </c:pt>
                <c:pt idx="107">
                  <c:v>6319675</c:v>
                </c:pt>
                <c:pt idx="108">
                  <c:v>6339393</c:v>
                </c:pt>
                <c:pt idx="109">
                  <c:v>6362808</c:v>
                </c:pt>
                <c:pt idx="110">
                  <c:v>6395702</c:v>
                </c:pt>
                <c:pt idx="111">
                  <c:v>6425464</c:v>
                </c:pt>
                <c:pt idx="112">
                  <c:v>6457262</c:v>
                </c:pt>
                <c:pt idx="113">
                  <c:v>6489366</c:v>
                </c:pt>
                <c:pt idx="114">
                  <c:v>6520391</c:v>
                </c:pt>
                <c:pt idx="115">
                  <c:v>6563281</c:v>
                </c:pt>
                <c:pt idx="116">
                  <c:v>6609559</c:v>
                </c:pt>
                <c:pt idx="117">
                  <c:v>6657339</c:v>
                </c:pt>
                <c:pt idx="118">
                  <c:v>6680548</c:v>
                </c:pt>
                <c:pt idx="119">
                  <c:v>6703086</c:v>
                </c:pt>
                <c:pt idx="120">
                  <c:v>6724338</c:v>
                </c:pt>
                <c:pt idx="121">
                  <c:v>6744118</c:v>
                </c:pt>
                <c:pt idx="122">
                  <c:v>6767092</c:v>
                </c:pt>
                <c:pt idx="123">
                  <c:v>6785805</c:v>
                </c:pt>
                <c:pt idx="124">
                  <c:v>6805790</c:v>
                </c:pt>
                <c:pt idx="125">
                  <c:v>6836845</c:v>
                </c:pt>
                <c:pt idx="126">
                  <c:v>6869246</c:v>
                </c:pt>
                <c:pt idx="127">
                  <c:v>6898949</c:v>
                </c:pt>
                <c:pt idx="128">
                  <c:v>6923279</c:v>
                </c:pt>
                <c:pt idx="129">
                  <c:v>6957070</c:v>
                </c:pt>
                <c:pt idx="130">
                  <c:v>6979865</c:v>
                </c:pt>
                <c:pt idx="131">
                  <c:v>7001755</c:v>
                </c:pt>
                <c:pt idx="132">
                  <c:v>7026692</c:v>
                </c:pt>
                <c:pt idx="133">
                  <c:v>7052513</c:v>
                </c:pt>
                <c:pt idx="134">
                  <c:v>7079475</c:v>
                </c:pt>
                <c:pt idx="135">
                  <c:v>7116530</c:v>
                </c:pt>
                <c:pt idx="136">
                  <c:v>7155373</c:v>
                </c:pt>
                <c:pt idx="137">
                  <c:v>7184533</c:v>
                </c:pt>
                <c:pt idx="138">
                  <c:v>7221327</c:v>
                </c:pt>
                <c:pt idx="139">
                  <c:v>7249651</c:v>
                </c:pt>
                <c:pt idx="140">
                  <c:v>7271768</c:v>
                </c:pt>
                <c:pt idx="141">
                  <c:v>7298116</c:v>
                </c:pt>
                <c:pt idx="142">
                  <c:v>7320848</c:v>
                </c:pt>
                <c:pt idx="143">
                  <c:v>7347412</c:v>
                </c:pt>
                <c:pt idx="144">
                  <c:v>7368184</c:v>
                </c:pt>
                <c:pt idx="145">
                  <c:v>7387412</c:v>
                </c:pt>
                <c:pt idx="146">
                  <c:v>7403799</c:v>
                </c:pt>
                <c:pt idx="147">
                  <c:v>7419383</c:v>
                </c:pt>
                <c:pt idx="148">
                  <c:v>7436209</c:v>
                </c:pt>
                <c:pt idx="149">
                  <c:v>7453754</c:v>
                </c:pt>
                <c:pt idx="150">
                  <c:v>7471996</c:v>
                </c:pt>
                <c:pt idx="151">
                  <c:v>7488654</c:v>
                </c:pt>
                <c:pt idx="152">
                  <c:v>7504820</c:v>
                </c:pt>
                <c:pt idx="153">
                  <c:v>7519217</c:v>
                </c:pt>
                <c:pt idx="154">
                  <c:v>7534007</c:v>
                </c:pt>
                <c:pt idx="155">
                  <c:v>7548986</c:v>
                </c:pt>
                <c:pt idx="156">
                  <c:v>7563939</c:v>
                </c:pt>
                <c:pt idx="157">
                  <c:v>7581099</c:v>
                </c:pt>
                <c:pt idx="158">
                  <c:v>7596220</c:v>
                </c:pt>
                <c:pt idx="159">
                  <c:v>7611456</c:v>
                </c:pt>
                <c:pt idx="160">
                  <c:v>7623742</c:v>
                </c:pt>
                <c:pt idx="161">
                  <c:v>7638606</c:v>
                </c:pt>
                <c:pt idx="162">
                  <c:v>7653397</c:v>
                </c:pt>
                <c:pt idx="163">
                  <c:v>7667437</c:v>
                </c:pt>
                <c:pt idx="164">
                  <c:v>7685124</c:v>
                </c:pt>
                <c:pt idx="165">
                  <c:v>7699764</c:v>
                </c:pt>
                <c:pt idx="166">
                  <c:v>7715567</c:v>
                </c:pt>
                <c:pt idx="167">
                  <c:v>7729319</c:v>
                </c:pt>
                <c:pt idx="168">
                  <c:v>7742146</c:v>
                </c:pt>
                <c:pt idx="169">
                  <c:v>7759406</c:v>
                </c:pt>
                <c:pt idx="170">
                  <c:v>7775718</c:v>
                </c:pt>
                <c:pt idx="171">
                  <c:v>7798968</c:v>
                </c:pt>
                <c:pt idx="172">
                  <c:v>7815473</c:v>
                </c:pt>
                <c:pt idx="173">
                  <c:v>7830436</c:v>
                </c:pt>
                <c:pt idx="174">
                  <c:v>7845230</c:v>
                </c:pt>
                <c:pt idx="175">
                  <c:v>7861336</c:v>
                </c:pt>
                <c:pt idx="176">
                  <c:v>7875162</c:v>
                </c:pt>
                <c:pt idx="177">
                  <c:v>7890676</c:v>
                </c:pt>
                <c:pt idx="178">
                  <c:v>7923710</c:v>
                </c:pt>
                <c:pt idx="179">
                  <c:v>7945765</c:v>
                </c:pt>
                <c:pt idx="180">
                  <c:v>7994281</c:v>
                </c:pt>
                <c:pt idx="181">
                  <c:v>8017488</c:v>
                </c:pt>
                <c:pt idx="182">
                  <c:v>8035761</c:v>
                </c:pt>
                <c:pt idx="183">
                  <c:v>8052469</c:v>
                </c:pt>
                <c:pt idx="184">
                  <c:v>8073304</c:v>
                </c:pt>
                <c:pt idx="185">
                  <c:v>8097251</c:v>
                </c:pt>
                <c:pt idx="186">
                  <c:v>8122082</c:v>
                </c:pt>
                <c:pt idx="187">
                  <c:v>8178006</c:v>
                </c:pt>
                <c:pt idx="188">
                  <c:v>8194753</c:v>
                </c:pt>
                <c:pt idx="189">
                  <c:v>8212704</c:v>
                </c:pt>
                <c:pt idx="190">
                  <c:v>8228306</c:v>
                </c:pt>
                <c:pt idx="191">
                  <c:v>8248012</c:v>
                </c:pt>
                <c:pt idx="192">
                  <c:v>8272762</c:v>
                </c:pt>
                <c:pt idx="193">
                  <c:v>8295018</c:v>
                </c:pt>
                <c:pt idx="194">
                  <c:v>8315877</c:v>
                </c:pt>
                <c:pt idx="195">
                  <c:v>8334918</c:v>
                </c:pt>
                <c:pt idx="196">
                  <c:v>8353685</c:v>
                </c:pt>
                <c:pt idx="197">
                  <c:v>8372372</c:v>
                </c:pt>
                <c:pt idx="198">
                  <c:v>8391243</c:v>
                </c:pt>
                <c:pt idx="199">
                  <c:v>8410335</c:v>
                </c:pt>
                <c:pt idx="200">
                  <c:v>8431062</c:v>
                </c:pt>
                <c:pt idx="201">
                  <c:v>8458940</c:v>
                </c:pt>
                <c:pt idx="202">
                  <c:v>8487837</c:v>
                </c:pt>
                <c:pt idx="203">
                  <c:v>8512732</c:v>
                </c:pt>
                <c:pt idx="204">
                  <c:v>8536840</c:v>
                </c:pt>
                <c:pt idx="205">
                  <c:v>8561360</c:v>
                </c:pt>
                <c:pt idx="206">
                  <c:v>8585561</c:v>
                </c:pt>
                <c:pt idx="207">
                  <c:v>8608670</c:v>
                </c:pt>
                <c:pt idx="208">
                  <c:v>8638424</c:v>
                </c:pt>
                <c:pt idx="209">
                  <c:v>8661567</c:v>
                </c:pt>
                <c:pt idx="210">
                  <c:v>8682056</c:v>
                </c:pt>
                <c:pt idx="211">
                  <c:v>8699999</c:v>
                </c:pt>
                <c:pt idx="212">
                  <c:v>8717748</c:v>
                </c:pt>
                <c:pt idx="213">
                  <c:v>8737275</c:v>
                </c:pt>
                <c:pt idx="214">
                  <c:v>8754795</c:v>
                </c:pt>
                <c:pt idx="215">
                  <c:v>8844922</c:v>
                </c:pt>
                <c:pt idx="216">
                  <c:v>8878016</c:v>
                </c:pt>
                <c:pt idx="217">
                  <c:v>8924788</c:v>
                </c:pt>
                <c:pt idx="218">
                  <c:v>9011349</c:v>
                </c:pt>
                <c:pt idx="219">
                  <c:v>9053286</c:v>
                </c:pt>
                <c:pt idx="220">
                  <c:v>9085684</c:v>
                </c:pt>
                <c:pt idx="221">
                  <c:v>9110541</c:v>
                </c:pt>
                <c:pt idx="222">
                  <c:v>9130689</c:v>
                </c:pt>
                <c:pt idx="223">
                  <c:v>9149933</c:v>
                </c:pt>
                <c:pt idx="224">
                  <c:v>9167706</c:v>
                </c:pt>
                <c:pt idx="225">
                  <c:v>9185799</c:v>
                </c:pt>
                <c:pt idx="226">
                  <c:v>9206689</c:v>
                </c:pt>
                <c:pt idx="227">
                  <c:v>9231077</c:v>
                </c:pt>
                <c:pt idx="228">
                  <c:v>9252139</c:v>
                </c:pt>
                <c:pt idx="229">
                  <c:v>9286124</c:v>
                </c:pt>
                <c:pt idx="230">
                  <c:v>9306229</c:v>
                </c:pt>
                <c:pt idx="231">
                  <c:v>9326473</c:v>
                </c:pt>
                <c:pt idx="232">
                  <c:v>9345940</c:v>
                </c:pt>
                <c:pt idx="233">
                  <c:v>9367226</c:v>
                </c:pt>
                <c:pt idx="234">
                  <c:v>9393457</c:v>
                </c:pt>
                <c:pt idx="235">
                  <c:v>9412810</c:v>
                </c:pt>
                <c:pt idx="236">
                  <c:v>9430328</c:v>
                </c:pt>
                <c:pt idx="237">
                  <c:v>9446783</c:v>
                </c:pt>
                <c:pt idx="238">
                  <c:v>9466106</c:v>
                </c:pt>
                <c:pt idx="239">
                  <c:v>9485489</c:v>
                </c:pt>
                <c:pt idx="240">
                  <c:v>9517544</c:v>
                </c:pt>
                <c:pt idx="241">
                  <c:v>9548835</c:v>
                </c:pt>
                <c:pt idx="242">
                  <c:v>9570978</c:v>
                </c:pt>
                <c:pt idx="243">
                  <c:v>9600598</c:v>
                </c:pt>
                <c:pt idx="244">
                  <c:v>9622127</c:v>
                </c:pt>
                <c:pt idx="245">
                  <c:v>9637957</c:v>
                </c:pt>
                <c:pt idx="246">
                  <c:v>9654204</c:v>
                </c:pt>
                <c:pt idx="247">
                  <c:v>9673003</c:v>
                </c:pt>
                <c:pt idx="248">
                  <c:v>9694839</c:v>
                </c:pt>
                <c:pt idx="249">
                  <c:v>9714564</c:v>
                </c:pt>
                <c:pt idx="250">
                  <c:v>9756338</c:v>
                </c:pt>
                <c:pt idx="251">
                  <c:v>9790759</c:v>
                </c:pt>
                <c:pt idx="252">
                  <c:v>9805196</c:v>
                </c:pt>
                <c:pt idx="253">
                  <c:v>9834026</c:v>
                </c:pt>
                <c:pt idx="254">
                  <c:v>9859889</c:v>
                </c:pt>
                <c:pt idx="255">
                  <c:v>9912332</c:v>
                </c:pt>
                <c:pt idx="256">
                  <c:v>9968359</c:v>
                </c:pt>
                <c:pt idx="257">
                  <c:v>10023120</c:v>
                </c:pt>
                <c:pt idx="258">
                  <c:v>10064098</c:v>
                </c:pt>
                <c:pt idx="259">
                  <c:v>10102269</c:v>
                </c:pt>
                <c:pt idx="260">
                  <c:v>10140069</c:v>
                </c:pt>
                <c:pt idx="261">
                  <c:v>10199861</c:v>
                </c:pt>
                <c:pt idx="262">
                  <c:v>10283578</c:v>
                </c:pt>
                <c:pt idx="263">
                  <c:v>10330030</c:v>
                </c:pt>
                <c:pt idx="264">
                  <c:v>10421837</c:v>
                </c:pt>
                <c:pt idx="265">
                  <c:v>10465741</c:v>
                </c:pt>
                <c:pt idx="266">
                  <c:v>10499614</c:v>
                </c:pt>
                <c:pt idx="267">
                  <c:v>10537143</c:v>
                </c:pt>
                <c:pt idx="268">
                  <c:v>10576866</c:v>
                </c:pt>
                <c:pt idx="269">
                  <c:v>10613488</c:v>
                </c:pt>
                <c:pt idx="270">
                  <c:v>10645107</c:v>
                </c:pt>
                <c:pt idx="271">
                  <c:v>10672966</c:v>
                </c:pt>
                <c:pt idx="272">
                  <c:v>10699201</c:v>
                </c:pt>
                <c:pt idx="273">
                  <c:v>10723887</c:v>
                </c:pt>
                <c:pt idx="274">
                  <c:v>10750679</c:v>
                </c:pt>
                <c:pt idx="275">
                  <c:v>10777908</c:v>
                </c:pt>
                <c:pt idx="276">
                  <c:v>10806271</c:v>
                </c:pt>
                <c:pt idx="277">
                  <c:v>10834282</c:v>
                </c:pt>
                <c:pt idx="278">
                  <c:v>10860541</c:v>
                </c:pt>
                <c:pt idx="279">
                  <c:v>10884653</c:v>
                </c:pt>
                <c:pt idx="280">
                  <c:v>10906132</c:v>
                </c:pt>
                <c:pt idx="281">
                  <c:v>10930886</c:v>
                </c:pt>
                <c:pt idx="282">
                  <c:v>10954350</c:v>
                </c:pt>
                <c:pt idx="283">
                  <c:v>10974603</c:v>
                </c:pt>
                <c:pt idx="284">
                  <c:v>10994480</c:v>
                </c:pt>
                <c:pt idx="285">
                  <c:v>11015450</c:v>
                </c:pt>
                <c:pt idx="286">
                  <c:v>11036004</c:v>
                </c:pt>
                <c:pt idx="287">
                  <c:v>11054430</c:v>
                </c:pt>
                <c:pt idx="288">
                  <c:v>11073023</c:v>
                </c:pt>
                <c:pt idx="289">
                  <c:v>11082844</c:v>
                </c:pt>
                <c:pt idx="290">
                  <c:v>11110529</c:v>
                </c:pt>
                <c:pt idx="291">
                  <c:v>11127012</c:v>
                </c:pt>
                <c:pt idx="292">
                  <c:v>11142853</c:v>
                </c:pt>
                <c:pt idx="293">
                  <c:v>11158321</c:v>
                </c:pt>
                <c:pt idx="294">
                  <c:v>11174657</c:v>
                </c:pt>
                <c:pt idx="295">
                  <c:v>11192763</c:v>
                </c:pt>
                <c:pt idx="296">
                  <c:v>11209631</c:v>
                </c:pt>
                <c:pt idx="297">
                  <c:v>11229975</c:v>
                </c:pt>
                <c:pt idx="298">
                  <c:v>11249665</c:v>
                </c:pt>
                <c:pt idx="299">
                  <c:v>11277583</c:v>
                </c:pt>
                <c:pt idx="300">
                  <c:v>11296241</c:v>
                </c:pt>
                <c:pt idx="301">
                  <c:v>11313974</c:v>
                </c:pt>
                <c:pt idx="302">
                  <c:v>11332838</c:v>
                </c:pt>
                <c:pt idx="303">
                  <c:v>11353516</c:v>
                </c:pt>
                <c:pt idx="304">
                  <c:v>11370105</c:v>
                </c:pt>
                <c:pt idx="305">
                  <c:v>11391000</c:v>
                </c:pt>
                <c:pt idx="306">
                  <c:v>11407109</c:v>
                </c:pt>
                <c:pt idx="307">
                  <c:v>11424473</c:v>
                </c:pt>
                <c:pt idx="308">
                  <c:v>11445731</c:v>
                </c:pt>
                <c:pt idx="309">
                  <c:v>11458827</c:v>
                </c:pt>
                <c:pt idx="310">
                  <c:v>11487831</c:v>
                </c:pt>
                <c:pt idx="311">
                  <c:v>11513291</c:v>
                </c:pt>
                <c:pt idx="312">
                  <c:v>11532412</c:v>
                </c:pt>
                <c:pt idx="313">
                  <c:v>11552528</c:v>
                </c:pt>
                <c:pt idx="314">
                  <c:v>11571992</c:v>
                </c:pt>
                <c:pt idx="315">
                  <c:v>11594345</c:v>
                </c:pt>
                <c:pt idx="316">
                  <c:v>11614015</c:v>
                </c:pt>
                <c:pt idx="317">
                  <c:v>11633225</c:v>
                </c:pt>
                <c:pt idx="318">
                  <c:v>11653738</c:v>
                </c:pt>
                <c:pt idx="319">
                  <c:v>11670054</c:v>
                </c:pt>
                <c:pt idx="320">
                  <c:v>11686613</c:v>
                </c:pt>
                <c:pt idx="321">
                  <c:v>11702255</c:v>
                </c:pt>
                <c:pt idx="322">
                  <c:v>11719638</c:v>
                </c:pt>
                <c:pt idx="323">
                  <c:v>11739412</c:v>
                </c:pt>
                <c:pt idx="324">
                  <c:v>11837709</c:v>
                </c:pt>
                <c:pt idx="325">
                  <c:v>11875864</c:v>
                </c:pt>
                <c:pt idx="326">
                  <c:v>11897954</c:v>
                </c:pt>
                <c:pt idx="327">
                  <c:v>11928134</c:v>
                </c:pt>
                <c:pt idx="328">
                  <c:v>11970991</c:v>
                </c:pt>
                <c:pt idx="329">
                  <c:v>11996732</c:v>
                </c:pt>
                <c:pt idx="330">
                  <c:v>12022619</c:v>
                </c:pt>
                <c:pt idx="331">
                  <c:v>12039226</c:v>
                </c:pt>
                <c:pt idx="332">
                  <c:v>12112363</c:v>
                </c:pt>
                <c:pt idx="333">
                  <c:v>12128962</c:v>
                </c:pt>
                <c:pt idx="334">
                  <c:v>12144272</c:v>
                </c:pt>
                <c:pt idx="335">
                  <c:v>12174973</c:v>
                </c:pt>
                <c:pt idx="336">
                  <c:v>12212241</c:v>
                </c:pt>
                <c:pt idx="337">
                  <c:v>12295728</c:v>
                </c:pt>
                <c:pt idx="338">
                  <c:v>12344232</c:v>
                </c:pt>
                <c:pt idx="339">
                  <c:v>12394712</c:v>
                </c:pt>
                <c:pt idx="340">
                  <c:v>12413079</c:v>
                </c:pt>
                <c:pt idx="341">
                  <c:v>12451672</c:v>
                </c:pt>
                <c:pt idx="342">
                  <c:v>12470714</c:v>
                </c:pt>
                <c:pt idx="343">
                  <c:v>12494736</c:v>
                </c:pt>
                <c:pt idx="344">
                  <c:v>12525293</c:v>
                </c:pt>
                <c:pt idx="345">
                  <c:v>12549670</c:v>
                </c:pt>
                <c:pt idx="346">
                  <c:v>12569589</c:v>
                </c:pt>
                <c:pt idx="347">
                  <c:v>12613354</c:v>
                </c:pt>
                <c:pt idx="348">
                  <c:v>12637262</c:v>
                </c:pt>
                <c:pt idx="349">
                  <c:v>12657321</c:v>
                </c:pt>
                <c:pt idx="350">
                  <c:v>12676386</c:v>
                </c:pt>
                <c:pt idx="351">
                  <c:v>12694944</c:v>
                </c:pt>
                <c:pt idx="352">
                  <c:v>12714204</c:v>
                </c:pt>
                <c:pt idx="353">
                  <c:v>12733533</c:v>
                </c:pt>
                <c:pt idx="354">
                  <c:v>12752879</c:v>
                </c:pt>
                <c:pt idx="355">
                  <c:v>12770983</c:v>
                </c:pt>
                <c:pt idx="356">
                  <c:v>12792677</c:v>
                </c:pt>
                <c:pt idx="357">
                  <c:v>12811640</c:v>
                </c:pt>
                <c:pt idx="358">
                  <c:v>12831966</c:v>
                </c:pt>
                <c:pt idx="359">
                  <c:v>12850621</c:v>
                </c:pt>
                <c:pt idx="360">
                  <c:v>12872781</c:v>
                </c:pt>
                <c:pt idx="361">
                  <c:v>12895257</c:v>
                </c:pt>
                <c:pt idx="362">
                  <c:v>12916918</c:v>
                </c:pt>
                <c:pt idx="363">
                  <c:v>12938835</c:v>
                </c:pt>
                <c:pt idx="364">
                  <c:v>12965887</c:v>
                </c:pt>
                <c:pt idx="365">
                  <c:v>12992134</c:v>
                </c:pt>
                <c:pt idx="366">
                  <c:v>13062856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80-4532-9131-DFCBA0523B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338320"/>
        <c:axId val="233338648"/>
      </c:lineChart>
      <c:dateAx>
        <c:axId val="233338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38648"/>
        <c:crosses val="autoZero"/>
        <c:auto val="1"/>
        <c:lblOffset val="100"/>
        <c:baseTimeUnit val="days"/>
      </c:dateAx>
      <c:valAx>
        <c:axId val="23333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3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6022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6863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Frederik Peiniger</dc:creator>
  <cp:lastModifiedBy>Frederik Peiniger</cp:lastModifiedBy>
  <cp:revision>1</cp:revision>
  <dcterms:created xsi:type="dcterms:W3CDTF">2016-11-11T14:47:28Z</dcterms:created>
  <dcterms:modified xsi:type="dcterms:W3CDTF">2016-11-11T14:47:31Z</dcterms:modified>
</cp:coreProperties>
</file>