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 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1714732</c:v>
                </c:pt>
                <c:pt idx="1">
                  <c:v>1719987</c:v>
                </c:pt>
                <c:pt idx="2">
                  <c:v>1729202</c:v>
                </c:pt>
                <c:pt idx="3">
                  <c:v>1734737</c:v>
                </c:pt>
                <c:pt idx="4">
                  <c:v>1740514</c:v>
                </c:pt>
                <c:pt idx="5">
                  <c:v>1745486</c:v>
                </c:pt>
                <c:pt idx="6">
                  <c:v>1757309</c:v>
                </c:pt>
                <c:pt idx="7">
                  <c:v>1767374</c:v>
                </c:pt>
                <c:pt idx="8">
                  <c:v>1774362</c:v>
                </c:pt>
                <c:pt idx="9">
                  <c:v>1780977</c:v>
                </c:pt>
                <c:pt idx="10">
                  <c:v>1786898</c:v>
                </c:pt>
                <c:pt idx="11">
                  <c:v>1792188</c:v>
                </c:pt>
                <c:pt idx="12">
                  <c:v>1797247</c:v>
                </c:pt>
                <c:pt idx="13">
                  <c:v>1805015</c:v>
                </c:pt>
                <c:pt idx="14">
                  <c:v>1810790</c:v>
                </c:pt>
                <c:pt idx="15">
                  <c:v>1814963</c:v>
                </c:pt>
                <c:pt idx="16">
                  <c:v>1819663</c:v>
                </c:pt>
                <c:pt idx="17">
                  <c:v>1824042</c:v>
                </c:pt>
                <c:pt idx="18">
                  <c:v>1828686</c:v>
                </c:pt>
                <c:pt idx="19">
                  <c:v>1837113</c:v>
                </c:pt>
                <c:pt idx="20">
                  <c:v>1841673</c:v>
                </c:pt>
                <c:pt idx="21">
                  <c:v>1844542</c:v>
                </c:pt>
                <c:pt idx="22">
                  <c:v>1848279</c:v>
                </c:pt>
                <c:pt idx="23">
                  <c:v>1852427</c:v>
                </c:pt>
                <c:pt idx="24">
                  <c:v>1857047</c:v>
                </c:pt>
                <c:pt idx="25">
                  <c:v>1861984</c:v>
                </c:pt>
                <c:pt idx="26">
                  <c:v>1866817</c:v>
                </c:pt>
                <c:pt idx="27">
                  <c:v>1872020</c:v>
                </c:pt>
                <c:pt idx="28">
                  <c:v>1875065</c:v>
                </c:pt>
                <c:pt idx="29">
                  <c:v>1878859</c:v>
                </c:pt>
                <c:pt idx="30">
                  <c:v>1886238</c:v>
                </c:pt>
                <c:pt idx="31">
                  <c:v>1907198</c:v>
                </c:pt>
                <c:pt idx="32">
                  <c:v>1920825</c:v>
                </c:pt>
                <c:pt idx="33">
                  <c:v>1933305</c:v>
                </c:pt>
                <c:pt idx="34">
                  <c:v>1944292</c:v>
                </c:pt>
                <c:pt idx="35">
                  <c:v>1952855</c:v>
                </c:pt>
                <c:pt idx="36">
                  <c:v>1963417</c:v>
                </c:pt>
                <c:pt idx="37">
                  <c:v>1971754</c:v>
                </c:pt>
                <c:pt idx="38">
                  <c:v>1981079</c:v>
                </c:pt>
                <c:pt idx="39">
                  <c:v>1990978</c:v>
                </c:pt>
                <c:pt idx="40">
                  <c:v>1999900</c:v>
                </c:pt>
                <c:pt idx="41">
                  <c:v>2009642</c:v>
                </c:pt>
                <c:pt idx="42">
                  <c:v>2025641</c:v>
                </c:pt>
                <c:pt idx="43">
                  <c:v>2037546</c:v>
                </c:pt>
                <c:pt idx="44">
                  <c:v>2047464</c:v>
                </c:pt>
                <c:pt idx="45">
                  <c:v>2056563</c:v>
                </c:pt>
                <c:pt idx="46">
                  <c:v>2064126</c:v>
                </c:pt>
                <c:pt idx="47">
                  <c:v>2073182</c:v>
                </c:pt>
                <c:pt idx="48">
                  <c:v>2084435</c:v>
                </c:pt>
                <c:pt idx="49">
                  <c:v>2090149</c:v>
                </c:pt>
                <c:pt idx="50">
                  <c:v>2096120</c:v>
                </c:pt>
                <c:pt idx="51">
                  <c:v>2102417</c:v>
                </c:pt>
                <c:pt idx="52">
                  <c:v>2108381</c:v>
                </c:pt>
                <c:pt idx="53">
                  <c:v>2114340</c:v>
                </c:pt>
                <c:pt idx="54">
                  <c:v>2122627</c:v>
                </c:pt>
                <c:pt idx="55">
                  <c:v>2128494</c:v>
                </c:pt>
                <c:pt idx="56">
                  <c:v>2133802</c:v>
                </c:pt>
                <c:pt idx="57">
                  <c:v>2140146</c:v>
                </c:pt>
                <c:pt idx="58">
                  <c:v>2149522</c:v>
                </c:pt>
                <c:pt idx="59">
                  <c:v>2159024</c:v>
                </c:pt>
                <c:pt idx="60">
                  <c:v>2165048</c:v>
                </c:pt>
                <c:pt idx="61">
                  <c:v>2170425</c:v>
                </c:pt>
                <c:pt idx="62">
                  <c:v>2176335</c:v>
                </c:pt>
                <c:pt idx="63">
                  <c:v>2181944</c:v>
                </c:pt>
                <c:pt idx="64">
                  <c:v>2185533</c:v>
                </c:pt>
                <c:pt idx="65">
                  <c:v>2190891</c:v>
                </c:pt>
                <c:pt idx="66">
                  <c:v>2214108</c:v>
                </c:pt>
                <c:pt idx="67">
                  <c:v>2222190</c:v>
                </c:pt>
                <c:pt idx="68">
                  <c:v>2229103</c:v>
                </c:pt>
                <c:pt idx="69">
                  <c:v>2235009</c:v>
                </c:pt>
                <c:pt idx="70">
                  <c:v>2240498</c:v>
                </c:pt>
                <c:pt idx="71">
                  <c:v>2250449</c:v>
                </c:pt>
                <c:pt idx="72">
                  <c:v>2257321</c:v>
                </c:pt>
                <c:pt idx="73">
                  <c:v>2263430</c:v>
                </c:pt>
                <c:pt idx="74">
                  <c:v>2270331</c:v>
                </c:pt>
                <c:pt idx="75">
                  <c:v>2275723</c:v>
                </c:pt>
                <c:pt idx="76">
                  <c:v>2282024</c:v>
                </c:pt>
                <c:pt idx="77">
                  <c:v>2287238</c:v>
                </c:pt>
                <c:pt idx="78">
                  <c:v>2292112</c:v>
                </c:pt>
                <c:pt idx="79">
                  <c:v>2300196</c:v>
                </c:pt>
                <c:pt idx="80">
                  <c:v>2306912</c:v>
                </c:pt>
                <c:pt idx="81">
                  <c:v>2312414</c:v>
                </c:pt>
                <c:pt idx="82">
                  <c:v>2316702</c:v>
                </c:pt>
                <c:pt idx="83">
                  <c:v>2322608</c:v>
                </c:pt>
                <c:pt idx="84">
                  <c:v>2331536</c:v>
                </c:pt>
                <c:pt idx="85">
                  <c:v>2338056</c:v>
                </c:pt>
                <c:pt idx="86">
                  <c:v>2355400</c:v>
                </c:pt>
                <c:pt idx="87">
                  <c:v>2366759</c:v>
                </c:pt>
                <c:pt idx="88">
                  <c:v>2377228</c:v>
                </c:pt>
                <c:pt idx="89">
                  <c:v>2387763</c:v>
                </c:pt>
                <c:pt idx="90">
                  <c:v>2396208</c:v>
                </c:pt>
                <c:pt idx="91">
                  <c:v>2401935</c:v>
                </c:pt>
                <c:pt idx="92">
                  <c:v>2407974</c:v>
                </c:pt>
                <c:pt idx="93">
                  <c:v>2413162</c:v>
                </c:pt>
                <c:pt idx="94">
                  <c:v>2423982</c:v>
                </c:pt>
                <c:pt idx="95">
                  <c:v>2433622</c:v>
                </c:pt>
                <c:pt idx="96">
                  <c:v>2444716</c:v>
                </c:pt>
                <c:pt idx="97">
                  <c:v>2452989</c:v>
                </c:pt>
                <c:pt idx="98">
                  <c:v>2459867</c:v>
                </c:pt>
                <c:pt idx="99">
                  <c:v>2467463</c:v>
                </c:pt>
                <c:pt idx="100">
                  <c:v>2475097</c:v>
                </c:pt>
                <c:pt idx="101">
                  <c:v>2481211</c:v>
                </c:pt>
                <c:pt idx="102">
                  <c:v>2488429</c:v>
                </c:pt>
                <c:pt idx="103">
                  <c:v>2498789</c:v>
                </c:pt>
                <c:pt idx="104">
                  <c:v>2507799</c:v>
                </c:pt>
                <c:pt idx="105">
                  <c:v>2519822</c:v>
                </c:pt>
                <c:pt idx="106">
                  <c:v>2532317</c:v>
                </c:pt>
                <c:pt idx="107">
                  <c:v>2540915</c:v>
                </c:pt>
                <c:pt idx="108">
                  <c:v>2549040</c:v>
                </c:pt>
                <c:pt idx="109">
                  <c:v>2556665</c:v>
                </c:pt>
                <c:pt idx="110">
                  <c:v>2564641</c:v>
                </c:pt>
                <c:pt idx="111">
                  <c:v>2573614</c:v>
                </c:pt>
                <c:pt idx="112">
                  <c:v>2588036</c:v>
                </c:pt>
                <c:pt idx="113">
                  <c:v>2598180</c:v>
                </c:pt>
                <c:pt idx="114">
                  <c:v>2609754</c:v>
                </c:pt>
                <c:pt idx="115">
                  <c:v>2639910</c:v>
                </c:pt>
                <c:pt idx="116">
                  <c:v>2656280</c:v>
                </c:pt>
                <c:pt idx="117">
                  <c:v>2678255</c:v>
                </c:pt>
                <c:pt idx="118">
                  <c:v>2691922</c:v>
                </c:pt>
                <c:pt idx="119">
                  <c:v>2705468</c:v>
                </c:pt>
                <c:pt idx="120">
                  <c:v>2719602</c:v>
                </c:pt>
                <c:pt idx="121">
                  <c:v>2749161</c:v>
                </c:pt>
                <c:pt idx="122">
                  <c:v>2762206</c:v>
                </c:pt>
                <c:pt idx="123">
                  <c:v>2774066</c:v>
                </c:pt>
                <c:pt idx="124">
                  <c:v>2786032</c:v>
                </c:pt>
                <c:pt idx="125">
                  <c:v>2800580</c:v>
                </c:pt>
                <c:pt idx="126">
                  <c:v>2813421</c:v>
                </c:pt>
                <c:pt idx="127">
                  <c:v>2828602</c:v>
                </c:pt>
                <c:pt idx="128">
                  <c:v>2847305</c:v>
                </c:pt>
                <c:pt idx="129">
                  <c:v>2887006</c:v>
                </c:pt>
                <c:pt idx="130">
                  <c:v>2910475</c:v>
                </c:pt>
                <c:pt idx="131">
                  <c:v>2929830</c:v>
                </c:pt>
                <c:pt idx="132">
                  <c:v>2943397</c:v>
                </c:pt>
                <c:pt idx="133">
                  <c:v>2954281</c:v>
                </c:pt>
                <c:pt idx="134">
                  <c:v>2965485</c:v>
                </c:pt>
                <c:pt idx="135">
                  <c:v>2977313</c:v>
                </c:pt>
                <c:pt idx="136">
                  <c:v>2989273</c:v>
                </c:pt>
                <c:pt idx="137">
                  <c:v>3001071</c:v>
                </c:pt>
                <c:pt idx="138">
                  <c:v>3010186</c:v>
                </c:pt>
                <c:pt idx="139">
                  <c:v>3017632</c:v>
                </c:pt>
                <c:pt idx="140">
                  <c:v>3028453</c:v>
                </c:pt>
                <c:pt idx="141">
                  <c:v>3044097</c:v>
                </c:pt>
                <c:pt idx="142">
                  <c:v>3052616</c:v>
                </c:pt>
                <c:pt idx="143">
                  <c:v>3061086</c:v>
                </c:pt>
                <c:pt idx="144">
                  <c:v>3073752</c:v>
                </c:pt>
                <c:pt idx="145">
                  <c:v>3083830</c:v>
                </c:pt>
                <c:pt idx="146">
                  <c:v>3094870</c:v>
                </c:pt>
                <c:pt idx="147">
                  <c:v>3101526</c:v>
                </c:pt>
                <c:pt idx="148">
                  <c:v>3107243</c:v>
                </c:pt>
                <c:pt idx="149">
                  <c:v>3112926</c:v>
                </c:pt>
                <c:pt idx="150">
                  <c:v>3119596</c:v>
                </c:pt>
                <c:pt idx="151">
                  <c:v>3127653</c:v>
                </c:pt>
                <c:pt idx="152">
                  <c:v>3135301</c:v>
                </c:pt>
                <c:pt idx="153">
                  <c:v>3141292</c:v>
                </c:pt>
                <c:pt idx="154">
                  <c:v>3146256</c:v>
                </c:pt>
                <c:pt idx="155">
                  <c:v>3150497</c:v>
                </c:pt>
                <c:pt idx="156">
                  <c:v>3155531</c:v>
                </c:pt>
                <c:pt idx="157">
                  <c:v>3161509</c:v>
                </c:pt>
                <c:pt idx="158">
                  <c:v>3165442</c:v>
                </c:pt>
                <c:pt idx="159">
                  <c:v>3178175</c:v>
                </c:pt>
                <c:pt idx="160">
                  <c:v>3186837</c:v>
                </c:pt>
                <c:pt idx="161">
                  <c:v>3194450</c:v>
                </c:pt>
                <c:pt idx="162">
                  <c:v>3201028</c:v>
                </c:pt>
                <c:pt idx="163">
                  <c:v>3208211</c:v>
                </c:pt>
                <c:pt idx="164">
                  <c:v>3223245</c:v>
                </c:pt>
                <c:pt idx="165">
                  <c:v>3233694</c:v>
                </c:pt>
                <c:pt idx="166">
                  <c:v>3242788</c:v>
                </c:pt>
                <c:pt idx="167">
                  <c:v>3254240</c:v>
                </c:pt>
                <c:pt idx="168">
                  <c:v>3263349</c:v>
                </c:pt>
                <c:pt idx="169">
                  <c:v>3270690</c:v>
                </c:pt>
                <c:pt idx="170">
                  <c:v>3280527</c:v>
                </c:pt>
                <c:pt idx="171">
                  <c:v>3295470</c:v>
                </c:pt>
                <c:pt idx="172">
                  <c:v>3309239</c:v>
                </c:pt>
                <c:pt idx="173">
                  <c:v>3323418</c:v>
                </c:pt>
                <c:pt idx="174">
                  <c:v>3332911</c:v>
                </c:pt>
                <c:pt idx="175">
                  <c:v>3342429</c:v>
                </c:pt>
                <c:pt idx="176">
                  <c:v>3351771</c:v>
                </c:pt>
                <c:pt idx="177">
                  <c:v>3360462</c:v>
                </c:pt>
                <c:pt idx="178">
                  <c:v>3373389</c:v>
                </c:pt>
                <c:pt idx="179">
                  <c:v>3394493</c:v>
                </c:pt>
                <c:pt idx="180">
                  <c:v>3420965</c:v>
                </c:pt>
                <c:pt idx="181">
                  <c:v>3435733</c:v>
                </c:pt>
                <c:pt idx="182">
                  <c:v>3446991</c:v>
                </c:pt>
                <c:pt idx="183">
                  <c:v>3457021</c:v>
                </c:pt>
                <c:pt idx="184">
                  <c:v>3466844</c:v>
                </c:pt>
                <c:pt idx="185">
                  <c:v>3474671</c:v>
                </c:pt>
                <c:pt idx="186">
                  <c:v>3483290</c:v>
                </c:pt>
                <c:pt idx="187">
                  <c:v>3490081</c:v>
                </c:pt>
                <c:pt idx="188">
                  <c:v>3497869</c:v>
                </c:pt>
                <c:pt idx="189">
                  <c:v>3505137</c:v>
                </c:pt>
                <c:pt idx="190">
                  <c:v>3511718</c:v>
                </c:pt>
                <c:pt idx="191">
                  <c:v>3520070</c:v>
                </c:pt>
                <c:pt idx="192">
                  <c:v>3527080</c:v>
                </c:pt>
                <c:pt idx="193">
                  <c:v>3534586</c:v>
                </c:pt>
                <c:pt idx="194">
                  <c:v>3542366</c:v>
                </c:pt>
                <c:pt idx="195">
                  <c:v>3548640</c:v>
                </c:pt>
                <c:pt idx="196">
                  <c:v>3554283</c:v>
                </c:pt>
                <c:pt idx="197">
                  <c:v>3560899</c:v>
                </c:pt>
                <c:pt idx="198">
                  <c:v>3568185</c:v>
                </c:pt>
                <c:pt idx="199">
                  <c:v>3575548</c:v>
                </c:pt>
                <c:pt idx="200">
                  <c:v>3581817</c:v>
                </c:pt>
                <c:pt idx="201">
                  <c:v>3588487</c:v>
                </c:pt>
                <c:pt idx="202">
                  <c:v>3593727</c:v>
                </c:pt>
                <c:pt idx="203">
                  <c:v>3597544</c:v>
                </c:pt>
                <c:pt idx="204">
                  <c:v>3602073</c:v>
                </c:pt>
                <c:pt idx="205">
                  <c:v>3607295</c:v>
                </c:pt>
                <c:pt idx="206">
                  <c:v>3613229</c:v>
                </c:pt>
                <c:pt idx="207">
                  <c:v>3622931</c:v>
                </c:pt>
                <c:pt idx="208">
                  <c:v>3636920</c:v>
                </c:pt>
                <c:pt idx="209">
                  <c:v>3656953</c:v>
                </c:pt>
                <c:pt idx="210">
                  <c:v>3673191</c:v>
                </c:pt>
                <c:pt idx="211">
                  <c:v>3687321</c:v>
                </c:pt>
                <c:pt idx="212">
                  <c:v>3705185</c:v>
                </c:pt>
                <c:pt idx="213">
                  <c:v>3814314</c:v>
                </c:pt>
                <c:pt idx="214">
                  <c:v>3852649</c:v>
                </c:pt>
                <c:pt idx="215">
                  <c:v>3908507</c:v>
                </c:pt>
                <c:pt idx="216">
                  <c:v>3928621</c:v>
                </c:pt>
                <c:pt idx="217">
                  <c:v>3944087</c:v>
                </c:pt>
                <c:pt idx="218">
                  <c:v>3970405</c:v>
                </c:pt>
                <c:pt idx="219">
                  <c:v>3992849</c:v>
                </c:pt>
                <c:pt idx="220">
                  <c:v>4017951</c:v>
                </c:pt>
                <c:pt idx="221">
                  <c:v>4038817</c:v>
                </c:pt>
                <c:pt idx="222">
                  <c:v>4054216</c:v>
                </c:pt>
                <c:pt idx="223">
                  <c:v>4067801</c:v>
                </c:pt>
                <c:pt idx="224">
                  <c:v>4083062</c:v>
                </c:pt>
                <c:pt idx="225">
                  <c:v>4108694</c:v>
                </c:pt>
                <c:pt idx="226">
                  <c:v>4128118</c:v>
                </c:pt>
                <c:pt idx="227">
                  <c:v>4142885</c:v>
                </c:pt>
                <c:pt idx="228">
                  <c:v>4157718</c:v>
                </c:pt>
                <c:pt idx="229">
                  <c:v>4172928</c:v>
                </c:pt>
                <c:pt idx="230">
                  <c:v>4180354</c:v>
                </c:pt>
                <c:pt idx="231">
                  <c:v>4187034</c:v>
                </c:pt>
                <c:pt idx="232">
                  <c:v>4197933</c:v>
                </c:pt>
                <c:pt idx="233">
                  <c:v>4207924</c:v>
                </c:pt>
                <c:pt idx="234">
                  <c:v>4215991</c:v>
                </c:pt>
                <c:pt idx="235">
                  <c:v>4223142</c:v>
                </c:pt>
                <c:pt idx="236">
                  <c:v>4229079</c:v>
                </c:pt>
                <c:pt idx="237">
                  <c:v>4237533</c:v>
                </c:pt>
                <c:pt idx="238">
                  <c:v>4245261</c:v>
                </c:pt>
                <c:pt idx="239">
                  <c:v>4251097</c:v>
                </c:pt>
                <c:pt idx="240">
                  <c:v>4262136</c:v>
                </c:pt>
                <c:pt idx="241">
                  <c:v>4283062</c:v>
                </c:pt>
                <c:pt idx="242">
                  <c:v>4294417</c:v>
                </c:pt>
                <c:pt idx="243">
                  <c:v>4322933</c:v>
                </c:pt>
                <c:pt idx="244">
                  <c:v>4341120</c:v>
                </c:pt>
                <c:pt idx="245">
                  <c:v>4353515</c:v>
                </c:pt>
                <c:pt idx="246">
                  <c:v>4362460</c:v>
                </c:pt>
                <c:pt idx="247">
                  <c:v>4375117</c:v>
                </c:pt>
                <c:pt idx="248">
                  <c:v>4390506</c:v>
                </c:pt>
                <c:pt idx="249">
                  <c:v>4400872</c:v>
                </c:pt>
                <c:pt idx="250">
                  <c:v>4416423</c:v>
                </c:pt>
                <c:pt idx="251">
                  <c:v>4427386</c:v>
                </c:pt>
                <c:pt idx="252">
                  <c:v>4435537</c:v>
                </c:pt>
                <c:pt idx="253">
                  <c:v>4443971</c:v>
                </c:pt>
                <c:pt idx="254">
                  <c:v>4461110</c:v>
                </c:pt>
                <c:pt idx="255">
                  <c:v>4482275</c:v>
                </c:pt>
                <c:pt idx="256">
                  <c:v>4513491</c:v>
                </c:pt>
                <c:pt idx="257">
                  <c:v>4562213</c:v>
                </c:pt>
                <c:pt idx="258">
                  <c:v>4632124</c:v>
                </c:pt>
                <c:pt idx="259">
                  <c:v>4672688</c:v>
                </c:pt>
                <c:pt idx="260">
                  <c:v>4698206</c:v>
                </c:pt>
                <c:pt idx="261">
                  <c:v>4724658</c:v>
                </c:pt>
                <c:pt idx="262">
                  <c:v>4816951</c:v>
                </c:pt>
                <c:pt idx="263">
                  <c:v>4937133</c:v>
                </c:pt>
                <c:pt idx="264">
                  <c:v>5122765</c:v>
                </c:pt>
                <c:pt idx="265">
                  <c:v>5207285</c:v>
                </c:pt>
                <c:pt idx="266">
                  <c:v>5252528</c:v>
                </c:pt>
                <c:pt idx="267">
                  <c:v>5283782</c:v>
                </c:pt>
                <c:pt idx="268">
                  <c:v>5321067</c:v>
                </c:pt>
                <c:pt idx="269">
                  <c:v>5348974</c:v>
                </c:pt>
                <c:pt idx="270">
                  <c:v>5380174</c:v>
                </c:pt>
                <c:pt idx="271">
                  <c:v>5408505</c:v>
                </c:pt>
                <c:pt idx="272">
                  <c:v>5426153</c:v>
                </c:pt>
                <c:pt idx="273">
                  <c:v>5438825</c:v>
                </c:pt>
                <c:pt idx="274">
                  <c:v>5450530</c:v>
                </c:pt>
                <c:pt idx="275">
                  <c:v>5463467</c:v>
                </c:pt>
                <c:pt idx="276">
                  <c:v>5477892</c:v>
                </c:pt>
                <c:pt idx="277">
                  <c:v>5492030</c:v>
                </c:pt>
                <c:pt idx="278">
                  <c:v>5507492</c:v>
                </c:pt>
                <c:pt idx="279">
                  <c:v>5518856</c:v>
                </c:pt>
                <c:pt idx="280">
                  <c:v>5528599</c:v>
                </c:pt>
                <c:pt idx="281">
                  <c:v>5538466</c:v>
                </c:pt>
                <c:pt idx="282">
                  <c:v>5548882</c:v>
                </c:pt>
                <c:pt idx="283">
                  <c:v>5563642</c:v>
                </c:pt>
                <c:pt idx="284">
                  <c:v>5576569</c:v>
                </c:pt>
                <c:pt idx="285">
                  <c:v>5592264</c:v>
                </c:pt>
                <c:pt idx="286">
                  <c:v>5606694</c:v>
                </c:pt>
                <c:pt idx="287">
                  <c:v>5616396</c:v>
                </c:pt>
                <c:pt idx="288">
                  <c:v>5626964</c:v>
                </c:pt>
                <c:pt idx="289">
                  <c:v>5637376</c:v>
                </c:pt>
                <c:pt idx="290">
                  <c:v>5649086</c:v>
                </c:pt>
                <c:pt idx="291">
                  <c:v>5661258</c:v>
                </c:pt>
                <c:pt idx="292">
                  <c:v>5674354</c:v>
                </c:pt>
                <c:pt idx="293">
                  <c:v>5686431</c:v>
                </c:pt>
                <c:pt idx="294">
                  <c:v>5696581</c:v>
                </c:pt>
                <c:pt idx="295">
                  <c:v>5707448</c:v>
                </c:pt>
                <c:pt idx="296">
                  <c:v>5719696</c:v>
                </c:pt>
                <c:pt idx="297">
                  <c:v>5726616</c:v>
                </c:pt>
                <c:pt idx="298">
                  <c:v>5741786</c:v>
                </c:pt>
                <c:pt idx="299">
                  <c:v>5754129</c:v>
                </c:pt>
                <c:pt idx="300">
                  <c:v>5767518</c:v>
                </c:pt>
                <c:pt idx="301">
                  <c:v>5778372</c:v>
                </c:pt>
                <c:pt idx="302">
                  <c:v>5790388</c:v>
                </c:pt>
                <c:pt idx="303">
                  <c:v>5800407</c:v>
                </c:pt>
                <c:pt idx="304">
                  <c:v>5815386</c:v>
                </c:pt>
                <c:pt idx="305">
                  <c:v>5830696</c:v>
                </c:pt>
                <c:pt idx="306">
                  <c:v>5847122</c:v>
                </c:pt>
                <c:pt idx="307">
                  <c:v>5860367</c:v>
                </c:pt>
                <c:pt idx="308">
                  <c:v>5873752</c:v>
                </c:pt>
                <c:pt idx="309">
                  <c:v>5889504</c:v>
                </c:pt>
                <c:pt idx="310">
                  <c:v>5913882</c:v>
                </c:pt>
                <c:pt idx="311">
                  <c:v>5932129</c:v>
                </c:pt>
                <c:pt idx="312">
                  <c:v>5949009</c:v>
                </c:pt>
                <c:pt idx="313">
                  <c:v>5965906</c:v>
                </c:pt>
                <c:pt idx="314">
                  <c:v>5988055</c:v>
                </c:pt>
                <c:pt idx="315">
                  <c:v>6006949</c:v>
                </c:pt>
                <c:pt idx="316">
                  <c:v>6026017</c:v>
                </c:pt>
                <c:pt idx="317">
                  <c:v>6044003</c:v>
                </c:pt>
                <c:pt idx="318">
                  <c:v>6062187</c:v>
                </c:pt>
                <c:pt idx="319">
                  <c:v>6082379</c:v>
                </c:pt>
                <c:pt idx="320">
                  <c:v>6101075</c:v>
                </c:pt>
                <c:pt idx="321">
                  <c:v>6125700</c:v>
                </c:pt>
                <c:pt idx="322">
                  <c:v>6145400</c:v>
                </c:pt>
                <c:pt idx="323">
                  <c:v>6167994</c:v>
                </c:pt>
                <c:pt idx="324">
                  <c:v>6331638</c:v>
                </c:pt>
                <c:pt idx="325">
                  <c:v>6432305</c:v>
                </c:pt>
                <c:pt idx="326">
                  <c:v>6491156</c:v>
                </c:pt>
                <c:pt idx="327">
                  <c:v>6534202</c:v>
                </c:pt>
                <c:pt idx="328">
                  <c:v>6578713</c:v>
                </c:pt>
                <c:pt idx="329">
                  <c:v>6606561</c:v>
                </c:pt>
                <c:pt idx="330">
                  <c:v>6635458</c:v>
                </c:pt>
                <c:pt idx="331">
                  <c:v>6666998</c:v>
                </c:pt>
                <c:pt idx="332">
                  <c:v>6696950</c:v>
                </c:pt>
                <c:pt idx="333">
                  <c:v>6726131</c:v>
                </c:pt>
                <c:pt idx="334">
                  <c:v>6751264</c:v>
                </c:pt>
                <c:pt idx="335">
                  <c:v>6781977</c:v>
                </c:pt>
                <c:pt idx="336">
                  <c:v>6810137</c:v>
                </c:pt>
                <c:pt idx="337">
                  <c:v>6878563</c:v>
                </c:pt>
                <c:pt idx="338">
                  <c:v>6938981</c:v>
                </c:pt>
                <c:pt idx="339">
                  <c:v>6993737</c:v>
                </c:pt>
                <c:pt idx="340">
                  <c:v>7029162</c:v>
                </c:pt>
                <c:pt idx="341">
                  <c:v>7064236</c:v>
                </c:pt>
                <c:pt idx="342">
                  <c:v>7092509</c:v>
                </c:pt>
                <c:pt idx="343">
                  <c:v>7115150</c:v>
                </c:pt>
                <c:pt idx="344">
                  <c:v>7137191</c:v>
                </c:pt>
                <c:pt idx="345">
                  <c:v>7166199</c:v>
                </c:pt>
                <c:pt idx="346">
                  <c:v>7197863</c:v>
                </c:pt>
                <c:pt idx="347">
                  <c:v>7287091</c:v>
                </c:pt>
                <c:pt idx="348">
                  <c:v>7336169</c:v>
                </c:pt>
                <c:pt idx="349">
                  <c:v>7368845</c:v>
                </c:pt>
                <c:pt idx="350">
                  <c:v>7398294</c:v>
                </c:pt>
                <c:pt idx="351">
                  <c:v>7426275</c:v>
                </c:pt>
                <c:pt idx="352">
                  <c:v>7457025</c:v>
                </c:pt>
                <c:pt idx="353">
                  <c:v>7498070</c:v>
                </c:pt>
                <c:pt idx="354">
                  <c:v>7541470</c:v>
                </c:pt>
                <c:pt idx="355">
                  <c:v>7578044</c:v>
                </c:pt>
                <c:pt idx="356">
                  <c:v>7611643</c:v>
                </c:pt>
                <c:pt idx="357">
                  <c:v>7642218</c:v>
                </c:pt>
                <c:pt idx="358">
                  <c:v>7677096</c:v>
                </c:pt>
                <c:pt idx="359">
                  <c:v>7715849</c:v>
                </c:pt>
                <c:pt idx="360">
                  <c:v>7760395</c:v>
                </c:pt>
                <c:pt idx="361">
                  <c:v>7814391</c:v>
                </c:pt>
                <c:pt idx="362">
                  <c:v>7867175</c:v>
                </c:pt>
                <c:pt idx="363">
                  <c:v>7923742</c:v>
                </c:pt>
                <c:pt idx="364">
                  <c:v>7981972</c:v>
                </c:pt>
                <c:pt idx="365">
                  <c:v>8076280</c:v>
                </c:pt>
                <c:pt idx="366">
                  <c:v>8327075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51-4414-A485-45147FD24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4179205</c:v>
                </c:pt>
                <c:pt idx="1">
                  <c:v>4184314</c:v>
                </c:pt>
                <c:pt idx="2">
                  <c:v>4191440</c:v>
                </c:pt>
                <c:pt idx="3">
                  <c:v>4200624</c:v>
                </c:pt>
                <c:pt idx="4">
                  <c:v>4206959</c:v>
                </c:pt>
                <c:pt idx="5">
                  <c:v>4211594</c:v>
                </c:pt>
                <c:pt idx="6">
                  <c:v>4227053</c:v>
                </c:pt>
                <c:pt idx="7">
                  <c:v>4244687</c:v>
                </c:pt>
                <c:pt idx="8">
                  <c:v>4263392</c:v>
                </c:pt>
                <c:pt idx="9">
                  <c:v>4304532</c:v>
                </c:pt>
                <c:pt idx="10">
                  <c:v>4348537</c:v>
                </c:pt>
                <c:pt idx="11">
                  <c:v>4379355</c:v>
                </c:pt>
                <c:pt idx="12">
                  <c:v>4403849</c:v>
                </c:pt>
                <c:pt idx="13">
                  <c:v>4416309</c:v>
                </c:pt>
                <c:pt idx="14">
                  <c:v>4426559</c:v>
                </c:pt>
                <c:pt idx="15">
                  <c:v>4437302</c:v>
                </c:pt>
                <c:pt idx="16">
                  <c:v>4446951</c:v>
                </c:pt>
                <c:pt idx="17">
                  <c:v>4457037</c:v>
                </c:pt>
                <c:pt idx="18">
                  <c:v>4464551</c:v>
                </c:pt>
                <c:pt idx="19">
                  <c:v>4470256</c:v>
                </c:pt>
                <c:pt idx="20">
                  <c:v>4475443</c:v>
                </c:pt>
                <c:pt idx="21">
                  <c:v>4481328</c:v>
                </c:pt>
                <c:pt idx="22">
                  <c:v>4486478</c:v>
                </c:pt>
                <c:pt idx="23">
                  <c:v>4492992</c:v>
                </c:pt>
                <c:pt idx="24">
                  <c:v>4503300</c:v>
                </c:pt>
                <c:pt idx="25">
                  <c:v>4512133</c:v>
                </c:pt>
                <c:pt idx="26">
                  <c:v>4528022</c:v>
                </c:pt>
                <c:pt idx="27">
                  <c:v>4538871</c:v>
                </c:pt>
                <c:pt idx="28">
                  <c:v>4549071</c:v>
                </c:pt>
                <c:pt idx="29">
                  <c:v>4579767</c:v>
                </c:pt>
                <c:pt idx="30">
                  <c:v>4604462</c:v>
                </c:pt>
                <c:pt idx="31">
                  <c:v>4675921</c:v>
                </c:pt>
                <c:pt idx="32">
                  <c:v>4718997</c:v>
                </c:pt>
                <c:pt idx="33">
                  <c:v>4744060</c:v>
                </c:pt>
                <c:pt idx="34">
                  <c:v>4765631</c:v>
                </c:pt>
                <c:pt idx="35">
                  <c:v>4784319</c:v>
                </c:pt>
                <c:pt idx="36">
                  <c:v>4798747</c:v>
                </c:pt>
                <c:pt idx="37">
                  <c:v>4811108</c:v>
                </c:pt>
                <c:pt idx="38">
                  <c:v>4830265</c:v>
                </c:pt>
                <c:pt idx="39">
                  <c:v>4866194</c:v>
                </c:pt>
                <c:pt idx="40">
                  <c:v>4880036</c:v>
                </c:pt>
                <c:pt idx="41">
                  <c:v>4892034</c:v>
                </c:pt>
                <c:pt idx="42">
                  <c:v>4904670</c:v>
                </c:pt>
                <c:pt idx="43">
                  <c:v>4916877</c:v>
                </c:pt>
                <c:pt idx="44">
                  <c:v>4929937</c:v>
                </c:pt>
                <c:pt idx="45">
                  <c:v>4943000</c:v>
                </c:pt>
                <c:pt idx="46">
                  <c:v>4978995</c:v>
                </c:pt>
                <c:pt idx="47">
                  <c:v>5013582</c:v>
                </c:pt>
                <c:pt idx="48">
                  <c:v>5040019</c:v>
                </c:pt>
                <c:pt idx="49">
                  <c:v>5058857</c:v>
                </c:pt>
                <c:pt idx="50">
                  <c:v>5070318</c:v>
                </c:pt>
                <c:pt idx="51">
                  <c:v>5079816</c:v>
                </c:pt>
                <c:pt idx="52">
                  <c:v>5090130</c:v>
                </c:pt>
                <c:pt idx="53">
                  <c:v>5104890</c:v>
                </c:pt>
                <c:pt idx="54">
                  <c:v>5118064</c:v>
                </c:pt>
                <c:pt idx="55">
                  <c:v>5129504</c:v>
                </c:pt>
                <c:pt idx="56">
                  <c:v>5148961</c:v>
                </c:pt>
                <c:pt idx="57">
                  <c:v>5167194</c:v>
                </c:pt>
                <c:pt idx="58">
                  <c:v>5180722</c:v>
                </c:pt>
                <c:pt idx="59">
                  <c:v>5193735</c:v>
                </c:pt>
                <c:pt idx="60">
                  <c:v>5205974</c:v>
                </c:pt>
                <c:pt idx="61">
                  <c:v>5219340</c:v>
                </c:pt>
                <c:pt idx="62">
                  <c:v>5231875</c:v>
                </c:pt>
                <c:pt idx="63">
                  <c:v>5244886</c:v>
                </c:pt>
                <c:pt idx="64">
                  <c:v>5258099</c:v>
                </c:pt>
                <c:pt idx="65">
                  <c:v>5268473</c:v>
                </c:pt>
                <c:pt idx="66">
                  <c:v>5280365</c:v>
                </c:pt>
                <c:pt idx="67">
                  <c:v>5290164</c:v>
                </c:pt>
                <c:pt idx="68">
                  <c:v>5314956</c:v>
                </c:pt>
                <c:pt idx="69">
                  <c:v>5331109</c:v>
                </c:pt>
                <c:pt idx="70">
                  <c:v>5341330</c:v>
                </c:pt>
                <c:pt idx="71">
                  <c:v>5353404</c:v>
                </c:pt>
                <c:pt idx="72">
                  <c:v>5366431</c:v>
                </c:pt>
                <c:pt idx="73">
                  <c:v>5383332</c:v>
                </c:pt>
                <c:pt idx="74">
                  <c:v>5397301</c:v>
                </c:pt>
                <c:pt idx="75">
                  <c:v>5408688</c:v>
                </c:pt>
                <c:pt idx="76">
                  <c:v>5418877</c:v>
                </c:pt>
                <c:pt idx="77">
                  <c:v>5428832</c:v>
                </c:pt>
                <c:pt idx="78">
                  <c:v>5437809</c:v>
                </c:pt>
                <c:pt idx="79">
                  <c:v>5447000</c:v>
                </c:pt>
                <c:pt idx="80">
                  <c:v>5462766</c:v>
                </c:pt>
                <c:pt idx="81">
                  <c:v>5479802</c:v>
                </c:pt>
                <c:pt idx="82">
                  <c:v>5502558</c:v>
                </c:pt>
                <c:pt idx="83">
                  <c:v>5518737</c:v>
                </c:pt>
                <c:pt idx="84">
                  <c:v>5529770</c:v>
                </c:pt>
                <c:pt idx="85">
                  <c:v>5541306</c:v>
                </c:pt>
                <c:pt idx="86">
                  <c:v>5557063</c:v>
                </c:pt>
                <c:pt idx="87">
                  <c:v>5572534</c:v>
                </c:pt>
                <c:pt idx="88">
                  <c:v>5583530</c:v>
                </c:pt>
                <c:pt idx="89">
                  <c:v>5593387</c:v>
                </c:pt>
                <c:pt idx="90">
                  <c:v>5602486</c:v>
                </c:pt>
                <c:pt idx="91">
                  <c:v>5614884</c:v>
                </c:pt>
                <c:pt idx="92">
                  <c:v>5625546</c:v>
                </c:pt>
                <c:pt idx="93">
                  <c:v>5634275</c:v>
                </c:pt>
                <c:pt idx="94">
                  <c:v>5659153</c:v>
                </c:pt>
                <c:pt idx="95">
                  <c:v>5675099</c:v>
                </c:pt>
                <c:pt idx="96">
                  <c:v>5688660</c:v>
                </c:pt>
                <c:pt idx="97">
                  <c:v>5700677</c:v>
                </c:pt>
                <c:pt idx="98">
                  <c:v>5714850</c:v>
                </c:pt>
                <c:pt idx="99">
                  <c:v>5726965</c:v>
                </c:pt>
                <c:pt idx="100">
                  <c:v>5739754</c:v>
                </c:pt>
                <c:pt idx="101">
                  <c:v>5754230</c:v>
                </c:pt>
                <c:pt idx="102">
                  <c:v>5766949</c:v>
                </c:pt>
                <c:pt idx="103">
                  <c:v>5784561</c:v>
                </c:pt>
                <c:pt idx="104">
                  <c:v>5797487</c:v>
                </c:pt>
                <c:pt idx="105">
                  <c:v>5819289</c:v>
                </c:pt>
                <c:pt idx="106">
                  <c:v>5835590</c:v>
                </c:pt>
                <c:pt idx="107">
                  <c:v>5850784</c:v>
                </c:pt>
                <c:pt idx="108">
                  <c:v>5869852</c:v>
                </c:pt>
                <c:pt idx="109">
                  <c:v>5889448</c:v>
                </c:pt>
                <c:pt idx="110">
                  <c:v>5911856</c:v>
                </c:pt>
                <c:pt idx="111">
                  <c:v>5933643</c:v>
                </c:pt>
                <c:pt idx="112">
                  <c:v>5949427</c:v>
                </c:pt>
                <c:pt idx="113">
                  <c:v>5968459</c:v>
                </c:pt>
                <c:pt idx="114">
                  <c:v>5991041</c:v>
                </c:pt>
                <c:pt idx="115">
                  <c:v>6037983</c:v>
                </c:pt>
                <c:pt idx="116">
                  <c:v>6079135</c:v>
                </c:pt>
                <c:pt idx="117">
                  <c:v>6123300</c:v>
                </c:pt>
                <c:pt idx="118">
                  <c:v>6152942</c:v>
                </c:pt>
                <c:pt idx="119">
                  <c:v>6182401</c:v>
                </c:pt>
                <c:pt idx="120">
                  <c:v>6210532</c:v>
                </c:pt>
                <c:pt idx="121">
                  <c:v>6240999</c:v>
                </c:pt>
                <c:pt idx="122">
                  <c:v>6269475</c:v>
                </c:pt>
                <c:pt idx="123">
                  <c:v>6290352</c:v>
                </c:pt>
                <c:pt idx="124">
                  <c:v>6315290</c:v>
                </c:pt>
                <c:pt idx="125">
                  <c:v>6346755</c:v>
                </c:pt>
                <c:pt idx="126">
                  <c:v>6378923</c:v>
                </c:pt>
                <c:pt idx="127">
                  <c:v>6409268</c:v>
                </c:pt>
                <c:pt idx="128">
                  <c:v>6437159</c:v>
                </c:pt>
                <c:pt idx="129">
                  <c:v>6475526</c:v>
                </c:pt>
                <c:pt idx="130">
                  <c:v>6502202</c:v>
                </c:pt>
                <c:pt idx="131">
                  <c:v>6522989</c:v>
                </c:pt>
                <c:pt idx="132">
                  <c:v>6543134</c:v>
                </c:pt>
                <c:pt idx="133">
                  <c:v>6565977</c:v>
                </c:pt>
                <c:pt idx="134">
                  <c:v>6586965</c:v>
                </c:pt>
                <c:pt idx="135">
                  <c:v>6618533</c:v>
                </c:pt>
                <c:pt idx="136">
                  <c:v>6651803</c:v>
                </c:pt>
                <c:pt idx="137">
                  <c:v>6676271</c:v>
                </c:pt>
                <c:pt idx="138">
                  <c:v>6695298</c:v>
                </c:pt>
                <c:pt idx="139">
                  <c:v>6713935</c:v>
                </c:pt>
                <c:pt idx="140">
                  <c:v>6731722</c:v>
                </c:pt>
                <c:pt idx="141">
                  <c:v>6755241</c:v>
                </c:pt>
                <c:pt idx="142">
                  <c:v>6772875</c:v>
                </c:pt>
                <c:pt idx="143">
                  <c:v>6789555</c:v>
                </c:pt>
                <c:pt idx="144">
                  <c:v>6807676</c:v>
                </c:pt>
                <c:pt idx="145">
                  <c:v>6825397</c:v>
                </c:pt>
                <c:pt idx="146">
                  <c:v>6840642</c:v>
                </c:pt>
                <c:pt idx="147">
                  <c:v>6854793</c:v>
                </c:pt>
                <c:pt idx="148">
                  <c:v>6870613</c:v>
                </c:pt>
                <c:pt idx="149">
                  <c:v>6886971</c:v>
                </c:pt>
                <c:pt idx="150">
                  <c:v>6902451</c:v>
                </c:pt>
                <c:pt idx="151">
                  <c:v>6918818</c:v>
                </c:pt>
                <c:pt idx="152">
                  <c:v>6927361</c:v>
                </c:pt>
                <c:pt idx="153">
                  <c:v>6933700</c:v>
                </c:pt>
                <c:pt idx="154">
                  <c:v>6941090</c:v>
                </c:pt>
                <c:pt idx="155">
                  <c:v>6948526</c:v>
                </c:pt>
                <c:pt idx="156">
                  <c:v>6959806</c:v>
                </c:pt>
                <c:pt idx="157">
                  <c:v>6971215</c:v>
                </c:pt>
                <c:pt idx="158">
                  <c:v>6979788</c:v>
                </c:pt>
                <c:pt idx="159">
                  <c:v>6992386</c:v>
                </c:pt>
                <c:pt idx="160">
                  <c:v>7005094</c:v>
                </c:pt>
                <c:pt idx="161">
                  <c:v>7016772</c:v>
                </c:pt>
                <c:pt idx="162">
                  <c:v>7028113</c:v>
                </c:pt>
                <c:pt idx="163">
                  <c:v>7040689</c:v>
                </c:pt>
                <c:pt idx="164">
                  <c:v>7061456</c:v>
                </c:pt>
                <c:pt idx="165">
                  <c:v>7079445</c:v>
                </c:pt>
                <c:pt idx="166">
                  <c:v>7095262</c:v>
                </c:pt>
                <c:pt idx="167">
                  <c:v>7111366</c:v>
                </c:pt>
                <c:pt idx="168">
                  <c:v>7123844</c:v>
                </c:pt>
                <c:pt idx="169">
                  <c:v>7137704</c:v>
                </c:pt>
                <c:pt idx="170">
                  <c:v>7154519</c:v>
                </c:pt>
                <c:pt idx="171">
                  <c:v>7179151</c:v>
                </c:pt>
                <c:pt idx="172">
                  <c:v>7200518</c:v>
                </c:pt>
                <c:pt idx="173">
                  <c:v>7218272</c:v>
                </c:pt>
                <c:pt idx="174">
                  <c:v>7234597</c:v>
                </c:pt>
                <c:pt idx="175">
                  <c:v>7251124</c:v>
                </c:pt>
                <c:pt idx="176">
                  <c:v>7265512</c:v>
                </c:pt>
                <c:pt idx="177">
                  <c:v>7282723</c:v>
                </c:pt>
                <c:pt idx="178">
                  <c:v>7315232</c:v>
                </c:pt>
                <c:pt idx="179">
                  <c:v>7342656</c:v>
                </c:pt>
                <c:pt idx="180">
                  <c:v>7562224</c:v>
                </c:pt>
                <c:pt idx="181">
                  <c:v>7606282</c:v>
                </c:pt>
                <c:pt idx="182">
                  <c:v>7626300</c:v>
                </c:pt>
                <c:pt idx="183">
                  <c:v>7645627</c:v>
                </c:pt>
                <c:pt idx="184">
                  <c:v>7665443</c:v>
                </c:pt>
                <c:pt idx="185">
                  <c:v>7686541</c:v>
                </c:pt>
                <c:pt idx="186">
                  <c:v>7702455</c:v>
                </c:pt>
                <c:pt idx="187">
                  <c:v>7719343</c:v>
                </c:pt>
                <c:pt idx="188">
                  <c:v>7734878</c:v>
                </c:pt>
                <c:pt idx="189">
                  <c:v>7749723</c:v>
                </c:pt>
                <c:pt idx="190">
                  <c:v>7763750</c:v>
                </c:pt>
                <c:pt idx="191">
                  <c:v>7777892</c:v>
                </c:pt>
                <c:pt idx="192">
                  <c:v>7792565</c:v>
                </c:pt>
                <c:pt idx="193">
                  <c:v>7805930</c:v>
                </c:pt>
                <c:pt idx="194">
                  <c:v>7817387</c:v>
                </c:pt>
                <c:pt idx="195">
                  <c:v>7829332</c:v>
                </c:pt>
                <c:pt idx="196">
                  <c:v>7842288</c:v>
                </c:pt>
                <c:pt idx="197">
                  <c:v>7855437</c:v>
                </c:pt>
                <c:pt idx="198">
                  <c:v>7870500</c:v>
                </c:pt>
                <c:pt idx="199">
                  <c:v>7883171</c:v>
                </c:pt>
                <c:pt idx="200">
                  <c:v>7893595</c:v>
                </c:pt>
                <c:pt idx="201">
                  <c:v>7912404</c:v>
                </c:pt>
                <c:pt idx="202">
                  <c:v>7923495</c:v>
                </c:pt>
                <c:pt idx="203">
                  <c:v>7937197</c:v>
                </c:pt>
                <c:pt idx="204">
                  <c:v>7949750</c:v>
                </c:pt>
                <c:pt idx="205">
                  <c:v>7960773</c:v>
                </c:pt>
                <c:pt idx="206">
                  <c:v>7971221</c:v>
                </c:pt>
                <c:pt idx="207">
                  <c:v>7980206</c:v>
                </c:pt>
                <c:pt idx="208">
                  <c:v>7990056</c:v>
                </c:pt>
                <c:pt idx="209">
                  <c:v>8005270</c:v>
                </c:pt>
                <c:pt idx="210">
                  <c:v>8020015</c:v>
                </c:pt>
                <c:pt idx="211">
                  <c:v>8030263</c:v>
                </c:pt>
                <c:pt idx="212">
                  <c:v>8039472</c:v>
                </c:pt>
                <c:pt idx="213">
                  <c:v>8054478</c:v>
                </c:pt>
                <c:pt idx="214">
                  <c:v>8064204</c:v>
                </c:pt>
                <c:pt idx="215">
                  <c:v>8085021</c:v>
                </c:pt>
                <c:pt idx="216">
                  <c:v>8098362</c:v>
                </c:pt>
                <c:pt idx="217">
                  <c:v>8117689</c:v>
                </c:pt>
                <c:pt idx="218">
                  <c:v>8215395</c:v>
                </c:pt>
                <c:pt idx="219">
                  <c:v>8265655</c:v>
                </c:pt>
                <c:pt idx="220">
                  <c:v>8296760</c:v>
                </c:pt>
                <c:pt idx="221">
                  <c:v>8316566</c:v>
                </c:pt>
                <c:pt idx="222">
                  <c:v>8331734</c:v>
                </c:pt>
                <c:pt idx="223">
                  <c:v>8347511</c:v>
                </c:pt>
                <c:pt idx="224">
                  <c:v>8364260</c:v>
                </c:pt>
                <c:pt idx="225">
                  <c:v>8377167</c:v>
                </c:pt>
                <c:pt idx="226">
                  <c:v>8391940</c:v>
                </c:pt>
                <c:pt idx="227">
                  <c:v>8411653</c:v>
                </c:pt>
                <c:pt idx="228">
                  <c:v>8434173</c:v>
                </c:pt>
                <c:pt idx="229">
                  <c:v>8458653</c:v>
                </c:pt>
                <c:pt idx="230">
                  <c:v>8476163</c:v>
                </c:pt>
                <c:pt idx="231">
                  <c:v>8487429</c:v>
                </c:pt>
                <c:pt idx="232">
                  <c:v>8497938</c:v>
                </c:pt>
                <c:pt idx="233">
                  <c:v>8512652</c:v>
                </c:pt>
                <c:pt idx="234">
                  <c:v>8528008</c:v>
                </c:pt>
                <c:pt idx="235">
                  <c:v>8548877</c:v>
                </c:pt>
                <c:pt idx="236">
                  <c:v>8564407</c:v>
                </c:pt>
                <c:pt idx="237">
                  <c:v>8578127</c:v>
                </c:pt>
                <c:pt idx="238">
                  <c:v>8590689</c:v>
                </c:pt>
                <c:pt idx="239">
                  <c:v>8603914</c:v>
                </c:pt>
                <c:pt idx="240">
                  <c:v>8618768</c:v>
                </c:pt>
                <c:pt idx="241">
                  <c:v>8667653</c:v>
                </c:pt>
                <c:pt idx="242">
                  <c:v>8700282</c:v>
                </c:pt>
                <c:pt idx="243">
                  <c:v>8891283</c:v>
                </c:pt>
                <c:pt idx="244">
                  <c:v>8994574</c:v>
                </c:pt>
                <c:pt idx="245">
                  <c:v>9040675</c:v>
                </c:pt>
                <c:pt idx="246">
                  <c:v>9066594</c:v>
                </c:pt>
                <c:pt idx="247">
                  <c:v>9087853</c:v>
                </c:pt>
                <c:pt idx="248">
                  <c:v>9108319</c:v>
                </c:pt>
                <c:pt idx="249">
                  <c:v>9125906</c:v>
                </c:pt>
                <c:pt idx="250">
                  <c:v>9160340</c:v>
                </c:pt>
                <c:pt idx="251">
                  <c:v>9180618</c:v>
                </c:pt>
                <c:pt idx="252">
                  <c:v>9198521</c:v>
                </c:pt>
                <c:pt idx="253">
                  <c:v>9242308</c:v>
                </c:pt>
                <c:pt idx="254">
                  <c:v>9272728</c:v>
                </c:pt>
                <c:pt idx="255">
                  <c:v>9337137</c:v>
                </c:pt>
                <c:pt idx="256">
                  <c:v>9468650</c:v>
                </c:pt>
                <c:pt idx="257">
                  <c:v>9626803</c:v>
                </c:pt>
                <c:pt idx="258">
                  <c:v>9742023</c:v>
                </c:pt>
                <c:pt idx="259">
                  <c:v>9809319</c:v>
                </c:pt>
                <c:pt idx="260">
                  <c:v>9859747</c:v>
                </c:pt>
                <c:pt idx="261">
                  <c:v>9885740</c:v>
                </c:pt>
                <c:pt idx="262">
                  <c:v>9939815</c:v>
                </c:pt>
                <c:pt idx="263">
                  <c:v>9977702</c:v>
                </c:pt>
                <c:pt idx="264">
                  <c:v>10020915</c:v>
                </c:pt>
                <c:pt idx="265">
                  <c:v>10053014</c:v>
                </c:pt>
                <c:pt idx="266">
                  <c:v>10074166</c:v>
                </c:pt>
                <c:pt idx="267">
                  <c:v>10097229</c:v>
                </c:pt>
                <c:pt idx="268">
                  <c:v>10126417</c:v>
                </c:pt>
                <c:pt idx="269">
                  <c:v>10153015</c:v>
                </c:pt>
                <c:pt idx="270">
                  <c:v>10171492</c:v>
                </c:pt>
                <c:pt idx="271">
                  <c:v>10185643</c:v>
                </c:pt>
                <c:pt idx="272">
                  <c:v>10197873</c:v>
                </c:pt>
                <c:pt idx="273">
                  <c:v>10209761</c:v>
                </c:pt>
                <c:pt idx="274">
                  <c:v>10221436</c:v>
                </c:pt>
                <c:pt idx="275">
                  <c:v>10233630</c:v>
                </c:pt>
                <c:pt idx="276">
                  <c:v>10245527</c:v>
                </c:pt>
                <c:pt idx="277">
                  <c:v>10259815</c:v>
                </c:pt>
                <c:pt idx="278">
                  <c:v>10271052</c:v>
                </c:pt>
                <c:pt idx="279">
                  <c:v>10286381</c:v>
                </c:pt>
                <c:pt idx="280">
                  <c:v>10301480</c:v>
                </c:pt>
                <c:pt idx="281">
                  <c:v>10316273</c:v>
                </c:pt>
                <c:pt idx="282">
                  <c:v>10331982</c:v>
                </c:pt>
                <c:pt idx="283">
                  <c:v>10343931</c:v>
                </c:pt>
                <c:pt idx="284">
                  <c:v>10354072</c:v>
                </c:pt>
                <c:pt idx="285">
                  <c:v>10365885</c:v>
                </c:pt>
                <c:pt idx="286">
                  <c:v>10380669</c:v>
                </c:pt>
                <c:pt idx="287">
                  <c:v>10391580</c:v>
                </c:pt>
                <c:pt idx="288">
                  <c:v>10412230</c:v>
                </c:pt>
                <c:pt idx="289">
                  <c:v>10422448</c:v>
                </c:pt>
                <c:pt idx="290">
                  <c:v>10431794</c:v>
                </c:pt>
                <c:pt idx="291">
                  <c:v>10442062</c:v>
                </c:pt>
                <c:pt idx="292">
                  <c:v>10456517</c:v>
                </c:pt>
                <c:pt idx="293">
                  <c:v>10473303</c:v>
                </c:pt>
                <c:pt idx="294">
                  <c:v>10485389</c:v>
                </c:pt>
                <c:pt idx="295">
                  <c:v>10494840</c:v>
                </c:pt>
                <c:pt idx="296">
                  <c:v>10505345</c:v>
                </c:pt>
                <c:pt idx="297">
                  <c:v>10515991</c:v>
                </c:pt>
                <c:pt idx="298">
                  <c:v>10537713</c:v>
                </c:pt>
                <c:pt idx="299">
                  <c:v>10547785</c:v>
                </c:pt>
                <c:pt idx="300">
                  <c:v>10558440</c:v>
                </c:pt>
                <c:pt idx="301">
                  <c:v>10568774</c:v>
                </c:pt>
                <c:pt idx="302">
                  <c:v>10577327</c:v>
                </c:pt>
                <c:pt idx="303">
                  <c:v>10584421</c:v>
                </c:pt>
                <c:pt idx="304">
                  <c:v>10594013</c:v>
                </c:pt>
                <c:pt idx="305">
                  <c:v>10603515</c:v>
                </c:pt>
                <c:pt idx="306">
                  <c:v>10615150</c:v>
                </c:pt>
                <c:pt idx="307">
                  <c:v>10623857</c:v>
                </c:pt>
                <c:pt idx="308">
                  <c:v>10634890</c:v>
                </c:pt>
                <c:pt idx="309">
                  <c:v>10645440</c:v>
                </c:pt>
                <c:pt idx="310">
                  <c:v>10657106</c:v>
                </c:pt>
                <c:pt idx="311">
                  <c:v>10668350</c:v>
                </c:pt>
                <c:pt idx="312">
                  <c:v>10680270</c:v>
                </c:pt>
                <c:pt idx="313">
                  <c:v>10694012</c:v>
                </c:pt>
                <c:pt idx="314">
                  <c:v>10712006</c:v>
                </c:pt>
                <c:pt idx="315">
                  <c:v>10726468</c:v>
                </c:pt>
                <c:pt idx="316">
                  <c:v>10736564</c:v>
                </c:pt>
                <c:pt idx="317">
                  <c:v>10747344</c:v>
                </c:pt>
                <c:pt idx="318">
                  <c:v>10757487</c:v>
                </c:pt>
                <c:pt idx="319">
                  <c:v>10766440</c:v>
                </c:pt>
                <c:pt idx="320">
                  <c:v>10777500</c:v>
                </c:pt>
                <c:pt idx="321">
                  <c:v>10787546</c:v>
                </c:pt>
                <c:pt idx="322">
                  <c:v>10795315</c:v>
                </c:pt>
                <c:pt idx="323">
                  <c:v>10806354</c:v>
                </c:pt>
                <c:pt idx="324">
                  <c:v>10858568</c:v>
                </c:pt>
                <c:pt idx="325">
                  <c:v>10887712</c:v>
                </c:pt>
                <c:pt idx="326">
                  <c:v>10906933</c:v>
                </c:pt>
                <c:pt idx="327">
                  <c:v>10925249</c:v>
                </c:pt>
                <c:pt idx="328">
                  <c:v>10943079</c:v>
                </c:pt>
                <c:pt idx="329">
                  <c:v>10954285</c:v>
                </c:pt>
                <c:pt idx="330">
                  <c:v>10964942</c:v>
                </c:pt>
                <c:pt idx="331">
                  <c:v>10979209</c:v>
                </c:pt>
                <c:pt idx="332">
                  <c:v>11002953</c:v>
                </c:pt>
                <c:pt idx="333">
                  <c:v>11027898</c:v>
                </c:pt>
                <c:pt idx="334">
                  <c:v>11049306</c:v>
                </c:pt>
                <c:pt idx="335">
                  <c:v>11077472</c:v>
                </c:pt>
                <c:pt idx="336">
                  <c:v>11103904</c:v>
                </c:pt>
                <c:pt idx="337">
                  <c:v>11177369</c:v>
                </c:pt>
                <c:pt idx="338">
                  <c:v>11268204</c:v>
                </c:pt>
                <c:pt idx="339">
                  <c:v>11335748</c:v>
                </c:pt>
                <c:pt idx="340">
                  <c:v>11373698</c:v>
                </c:pt>
                <c:pt idx="341">
                  <c:v>11385668</c:v>
                </c:pt>
                <c:pt idx="342">
                  <c:v>11406102</c:v>
                </c:pt>
                <c:pt idx="343">
                  <c:v>11426359</c:v>
                </c:pt>
                <c:pt idx="344">
                  <c:v>11454126</c:v>
                </c:pt>
                <c:pt idx="345">
                  <c:v>11477530</c:v>
                </c:pt>
                <c:pt idx="346">
                  <c:v>11503584</c:v>
                </c:pt>
                <c:pt idx="347">
                  <c:v>11595069</c:v>
                </c:pt>
                <c:pt idx="348">
                  <c:v>11618634</c:v>
                </c:pt>
                <c:pt idx="349">
                  <c:v>11639575</c:v>
                </c:pt>
                <c:pt idx="350">
                  <c:v>11660590</c:v>
                </c:pt>
                <c:pt idx="351">
                  <c:v>11682036</c:v>
                </c:pt>
                <c:pt idx="352">
                  <c:v>11708900</c:v>
                </c:pt>
                <c:pt idx="353">
                  <c:v>11740378</c:v>
                </c:pt>
                <c:pt idx="354">
                  <c:v>11775914</c:v>
                </c:pt>
                <c:pt idx="355">
                  <c:v>11799203</c:v>
                </c:pt>
                <c:pt idx="356">
                  <c:v>11822933</c:v>
                </c:pt>
                <c:pt idx="357">
                  <c:v>11842791</c:v>
                </c:pt>
                <c:pt idx="358">
                  <c:v>11868568</c:v>
                </c:pt>
                <c:pt idx="359">
                  <c:v>11889178</c:v>
                </c:pt>
                <c:pt idx="360">
                  <c:v>11916087</c:v>
                </c:pt>
                <c:pt idx="361">
                  <c:v>11944316</c:v>
                </c:pt>
                <c:pt idx="362">
                  <c:v>11955970</c:v>
                </c:pt>
                <c:pt idx="363">
                  <c:v>12010154</c:v>
                </c:pt>
                <c:pt idx="364">
                  <c:v>12057577</c:v>
                </c:pt>
                <c:pt idx="365">
                  <c:v>12124523</c:v>
                </c:pt>
                <c:pt idx="366">
                  <c:v>12290234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51-4414-A485-45147FD24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90920"/>
        <c:axId val="172078880"/>
      </c:lineChart>
      <c:dateAx>
        <c:axId val="240990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78880"/>
        <c:crosses val="autoZero"/>
        <c:auto val="1"/>
        <c:lblOffset val="100"/>
        <c:baseTimeUnit val="days"/>
      </c:dateAx>
      <c:valAx>
        <c:axId val="17207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9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1428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9957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Frederik Peiniger</dc:creator>
  <cp:lastModifiedBy>Frederik Peiniger</cp:lastModifiedBy>
  <cp:revision>1</cp:revision>
  <dcterms:created xsi:type="dcterms:W3CDTF">2016-11-11T14:45:31Z</dcterms:created>
  <dcterms:modified xsi:type="dcterms:W3CDTF">2016-11-11T14:45:34Z</dcterms:modified>
</cp:coreProperties>
</file>