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Sheet1!$A$2:$A$399</c:f>
              <c:numCache>
                <c:formatCode>m/d/yyyy</c:formatCode>
                <c:ptCount val="398"/>
                <c:pt idx="0">
                  <c:v>42285</c:v>
                </c:pt>
                <c:pt idx="1">
                  <c:v>42286</c:v>
                </c:pt>
                <c:pt idx="2">
                  <c:v>42287</c:v>
                </c:pt>
                <c:pt idx="3">
                  <c:v>42288</c:v>
                </c:pt>
                <c:pt idx="4">
                  <c:v>42289</c:v>
                </c:pt>
                <c:pt idx="5">
                  <c:v>42290</c:v>
                </c:pt>
                <c:pt idx="6">
                  <c:v>42291</c:v>
                </c:pt>
                <c:pt idx="7">
                  <c:v>42292</c:v>
                </c:pt>
                <c:pt idx="8">
                  <c:v>42293</c:v>
                </c:pt>
                <c:pt idx="9">
                  <c:v>42294</c:v>
                </c:pt>
                <c:pt idx="10">
                  <c:v>42295</c:v>
                </c:pt>
                <c:pt idx="11">
                  <c:v>42296</c:v>
                </c:pt>
                <c:pt idx="12">
                  <c:v>42297</c:v>
                </c:pt>
                <c:pt idx="13">
                  <c:v>42298</c:v>
                </c:pt>
                <c:pt idx="14">
                  <c:v>42299</c:v>
                </c:pt>
                <c:pt idx="15">
                  <c:v>42300</c:v>
                </c:pt>
                <c:pt idx="16">
                  <c:v>42301</c:v>
                </c:pt>
                <c:pt idx="17">
                  <c:v>42302</c:v>
                </c:pt>
                <c:pt idx="18">
                  <c:v>42303</c:v>
                </c:pt>
                <c:pt idx="19">
                  <c:v>42304</c:v>
                </c:pt>
                <c:pt idx="20">
                  <c:v>42305</c:v>
                </c:pt>
                <c:pt idx="21">
                  <c:v>42306</c:v>
                </c:pt>
                <c:pt idx="22">
                  <c:v>42307</c:v>
                </c:pt>
                <c:pt idx="23">
                  <c:v>42308</c:v>
                </c:pt>
                <c:pt idx="24">
                  <c:v>42309</c:v>
                </c:pt>
                <c:pt idx="25">
                  <c:v>42310</c:v>
                </c:pt>
                <c:pt idx="26">
                  <c:v>42311</c:v>
                </c:pt>
                <c:pt idx="27">
                  <c:v>42312</c:v>
                </c:pt>
                <c:pt idx="28">
                  <c:v>42313</c:v>
                </c:pt>
                <c:pt idx="29">
                  <c:v>42314</c:v>
                </c:pt>
                <c:pt idx="30">
                  <c:v>42315</c:v>
                </c:pt>
                <c:pt idx="31">
                  <c:v>42316</c:v>
                </c:pt>
                <c:pt idx="32">
                  <c:v>42317</c:v>
                </c:pt>
                <c:pt idx="33">
                  <c:v>42318</c:v>
                </c:pt>
                <c:pt idx="34">
                  <c:v>42319</c:v>
                </c:pt>
                <c:pt idx="35">
                  <c:v>42320</c:v>
                </c:pt>
                <c:pt idx="36">
                  <c:v>42321</c:v>
                </c:pt>
                <c:pt idx="37">
                  <c:v>42322</c:v>
                </c:pt>
                <c:pt idx="38">
                  <c:v>42323</c:v>
                </c:pt>
                <c:pt idx="39">
                  <c:v>42324</c:v>
                </c:pt>
                <c:pt idx="40">
                  <c:v>42325</c:v>
                </c:pt>
                <c:pt idx="41">
                  <c:v>42326</c:v>
                </c:pt>
                <c:pt idx="42">
                  <c:v>42327</c:v>
                </c:pt>
                <c:pt idx="43">
                  <c:v>42328</c:v>
                </c:pt>
                <c:pt idx="44">
                  <c:v>42329</c:v>
                </c:pt>
                <c:pt idx="45">
                  <c:v>42330</c:v>
                </c:pt>
                <c:pt idx="46">
                  <c:v>42331</c:v>
                </c:pt>
                <c:pt idx="47">
                  <c:v>42332</c:v>
                </c:pt>
                <c:pt idx="48">
                  <c:v>42333</c:v>
                </c:pt>
                <c:pt idx="49">
                  <c:v>42334</c:v>
                </c:pt>
                <c:pt idx="50">
                  <c:v>42335</c:v>
                </c:pt>
                <c:pt idx="51">
                  <c:v>42336</c:v>
                </c:pt>
                <c:pt idx="52">
                  <c:v>42337</c:v>
                </c:pt>
                <c:pt idx="53">
                  <c:v>42338</c:v>
                </c:pt>
                <c:pt idx="54">
                  <c:v>42339</c:v>
                </c:pt>
                <c:pt idx="55">
                  <c:v>42340</c:v>
                </c:pt>
                <c:pt idx="56">
                  <c:v>42341</c:v>
                </c:pt>
                <c:pt idx="57">
                  <c:v>42342</c:v>
                </c:pt>
                <c:pt idx="58">
                  <c:v>42343</c:v>
                </c:pt>
                <c:pt idx="59">
                  <c:v>42344</c:v>
                </c:pt>
                <c:pt idx="60">
                  <c:v>42345</c:v>
                </c:pt>
                <c:pt idx="61">
                  <c:v>42346</c:v>
                </c:pt>
                <c:pt idx="62">
                  <c:v>42347</c:v>
                </c:pt>
                <c:pt idx="63">
                  <c:v>42348</c:v>
                </c:pt>
                <c:pt idx="64">
                  <c:v>42349</c:v>
                </c:pt>
                <c:pt idx="65">
                  <c:v>42350</c:v>
                </c:pt>
                <c:pt idx="66">
                  <c:v>42351</c:v>
                </c:pt>
                <c:pt idx="67">
                  <c:v>42352</c:v>
                </c:pt>
                <c:pt idx="68">
                  <c:v>42353</c:v>
                </c:pt>
                <c:pt idx="69">
                  <c:v>42354</c:v>
                </c:pt>
                <c:pt idx="70">
                  <c:v>42355</c:v>
                </c:pt>
                <c:pt idx="71">
                  <c:v>42356</c:v>
                </c:pt>
                <c:pt idx="72">
                  <c:v>42357</c:v>
                </c:pt>
                <c:pt idx="73">
                  <c:v>42358</c:v>
                </c:pt>
                <c:pt idx="74">
                  <c:v>42359</c:v>
                </c:pt>
                <c:pt idx="75">
                  <c:v>42360</c:v>
                </c:pt>
                <c:pt idx="76">
                  <c:v>42361</c:v>
                </c:pt>
                <c:pt idx="77">
                  <c:v>42362</c:v>
                </c:pt>
                <c:pt idx="78">
                  <c:v>42363</c:v>
                </c:pt>
                <c:pt idx="79">
                  <c:v>42364</c:v>
                </c:pt>
                <c:pt idx="80">
                  <c:v>42365</c:v>
                </c:pt>
                <c:pt idx="81">
                  <c:v>42366</c:v>
                </c:pt>
                <c:pt idx="82">
                  <c:v>42367</c:v>
                </c:pt>
                <c:pt idx="83">
                  <c:v>42368</c:v>
                </c:pt>
                <c:pt idx="84">
                  <c:v>42369</c:v>
                </c:pt>
                <c:pt idx="85">
                  <c:v>42370</c:v>
                </c:pt>
                <c:pt idx="86">
                  <c:v>42371</c:v>
                </c:pt>
                <c:pt idx="87">
                  <c:v>42372</c:v>
                </c:pt>
                <c:pt idx="88">
                  <c:v>42373</c:v>
                </c:pt>
                <c:pt idx="89">
                  <c:v>42374</c:v>
                </c:pt>
                <c:pt idx="90">
                  <c:v>42375</c:v>
                </c:pt>
                <c:pt idx="91">
                  <c:v>42376</c:v>
                </c:pt>
                <c:pt idx="92">
                  <c:v>42377</c:v>
                </c:pt>
                <c:pt idx="93">
                  <c:v>42378</c:v>
                </c:pt>
                <c:pt idx="94">
                  <c:v>42379</c:v>
                </c:pt>
                <c:pt idx="95">
                  <c:v>42380</c:v>
                </c:pt>
                <c:pt idx="96">
                  <c:v>42381</c:v>
                </c:pt>
                <c:pt idx="97">
                  <c:v>42382</c:v>
                </c:pt>
                <c:pt idx="98">
                  <c:v>42383</c:v>
                </c:pt>
                <c:pt idx="99">
                  <c:v>42384</c:v>
                </c:pt>
                <c:pt idx="100">
                  <c:v>42385</c:v>
                </c:pt>
                <c:pt idx="101">
                  <c:v>42386</c:v>
                </c:pt>
                <c:pt idx="102">
                  <c:v>42387</c:v>
                </c:pt>
                <c:pt idx="103">
                  <c:v>42388</c:v>
                </c:pt>
                <c:pt idx="104">
                  <c:v>42389</c:v>
                </c:pt>
                <c:pt idx="105">
                  <c:v>42390</c:v>
                </c:pt>
                <c:pt idx="106">
                  <c:v>42391</c:v>
                </c:pt>
                <c:pt idx="107">
                  <c:v>42392</c:v>
                </c:pt>
                <c:pt idx="108">
                  <c:v>42393</c:v>
                </c:pt>
                <c:pt idx="109">
                  <c:v>42394</c:v>
                </c:pt>
                <c:pt idx="110">
                  <c:v>42395</c:v>
                </c:pt>
                <c:pt idx="111">
                  <c:v>42396</c:v>
                </c:pt>
                <c:pt idx="112">
                  <c:v>42397</c:v>
                </c:pt>
                <c:pt idx="113">
                  <c:v>42398</c:v>
                </c:pt>
                <c:pt idx="114">
                  <c:v>42399</c:v>
                </c:pt>
                <c:pt idx="115">
                  <c:v>42400</c:v>
                </c:pt>
                <c:pt idx="116">
                  <c:v>42401</c:v>
                </c:pt>
                <c:pt idx="117">
                  <c:v>42402</c:v>
                </c:pt>
                <c:pt idx="118">
                  <c:v>42403</c:v>
                </c:pt>
                <c:pt idx="119">
                  <c:v>42404</c:v>
                </c:pt>
                <c:pt idx="120">
                  <c:v>42405</c:v>
                </c:pt>
                <c:pt idx="121">
                  <c:v>42406</c:v>
                </c:pt>
                <c:pt idx="122">
                  <c:v>42407</c:v>
                </c:pt>
                <c:pt idx="123">
                  <c:v>42408</c:v>
                </c:pt>
                <c:pt idx="124">
                  <c:v>42409</c:v>
                </c:pt>
                <c:pt idx="125">
                  <c:v>42410</c:v>
                </c:pt>
                <c:pt idx="126">
                  <c:v>42411</c:v>
                </c:pt>
                <c:pt idx="127">
                  <c:v>42412</c:v>
                </c:pt>
                <c:pt idx="128">
                  <c:v>42413</c:v>
                </c:pt>
                <c:pt idx="129">
                  <c:v>42414</c:v>
                </c:pt>
                <c:pt idx="130">
                  <c:v>42415</c:v>
                </c:pt>
                <c:pt idx="131">
                  <c:v>42416</c:v>
                </c:pt>
                <c:pt idx="132">
                  <c:v>42417</c:v>
                </c:pt>
                <c:pt idx="133">
                  <c:v>42418</c:v>
                </c:pt>
                <c:pt idx="134">
                  <c:v>42419</c:v>
                </c:pt>
                <c:pt idx="135">
                  <c:v>42420</c:v>
                </c:pt>
                <c:pt idx="136">
                  <c:v>42421</c:v>
                </c:pt>
                <c:pt idx="137">
                  <c:v>42422</c:v>
                </c:pt>
                <c:pt idx="138">
                  <c:v>42423</c:v>
                </c:pt>
                <c:pt idx="139">
                  <c:v>42424</c:v>
                </c:pt>
                <c:pt idx="140">
                  <c:v>42425</c:v>
                </c:pt>
                <c:pt idx="141">
                  <c:v>42426</c:v>
                </c:pt>
                <c:pt idx="142">
                  <c:v>42427</c:v>
                </c:pt>
                <c:pt idx="143">
                  <c:v>42428</c:v>
                </c:pt>
                <c:pt idx="144">
                  <c:v>42429</c:v>
                </c:pt>
                <c:pt idx="145">
                  <c:v>42430</c:v>
                </c:pt>
                <c:pt idx="146">
                  <c:v>42431</c:v>
                </c:pt>
                <c:pt idx="147">
                  <c:v>42432</c:v>
                </c:pt>
                <c:pt idx="148">
                  <c:v>42433</c:v>
                </c:pt>
                <c:pt idx="149">
                  <c:v>42434</c:v>
                </c:pt>
                <c:pt idx="150">
                  <c:v>42435</c:v>
                </c:pt>
                <c:pt idx="151">
                  <c:v>42436</c:v>
                </c:pt>
                <c:pt idx="152">
                  <c:v>42437</c:v>
                </c:pt>
                <c:pt idx="153">
                  <c:v>42438</c:v>
                </c:pt>
                <c:pt idx="154">
                  <c:v>42439</c:v>
                </c:pt>
                <c:pt idx="155">
                  <c:v>42440</c:v>
                </c:pt>
                <c:pt idx="156">
                  <c:v>42441</c:v>
                </c:pt>
                <c:pt idx="157">
                  <c:v>42442</c:v>
                </c:pt>
                <c:pt idx="158">
                  <c:v>42443</c:v>
                </c:pt>
                <c:pt idx="159">
                  <c:v>42444</c:v>
                </c:pt>
                <c:pt idx="160">
                  <c:v>42445</c:v>
                </c:pt>
                <c:pt idx="161">
                  <c:v>42446</c:v>
                </c:pt>
                <c:pt idx="162">
                  <c:v>42447</c:v>
                </c:pt>
                <c:pt idx="163">
                  <c:v>42448</c:v>
                </c:pt>
                <c:pt idx="164">
                  <c:v>42449</c:v>
                </c:pt>
                <c:pt idx="165">
                  <c:v>42450</c:v>
                </c:pt>
                <c:pt idx="166">
                  <c:v>42451</c:v>
                </c:pt>
                <c:pt idx="167">
                  <c:v>42452</c:v>
                </c:pt>
                <c:pt idx="168">
                  <c:v>42453</c:v>
                </c:pt>
                <c:pt idx="169">
                  <c:v>42454</c:v>
                </c:pt>
                <c:pt idx="170">
                  <c:v>42455</c:v>
                </c:pt>
                <c:pt idx="171">
                  <c:v>42456</c:v>
                </c:pt>
                <c:pt idx="172">
                  <c:v>42457</c:v>
                </c:pt>
                <c:pt idx="173">
                  <c:v>42458</c:v>
                </c:pt>
                <c:pt idx="174">
                  <c:v>42459</c:v>
                </c:pt>
                <c:pt idx="175">
                  <c:v>42460</c:v>
                </c:pt>
                <c:pt idx="176">
                  <c:v>42461</c:v>
                </c:pt>
                <c:pt idx="177">
                  <c:v>42462</c:v>
                </c:pt>
                <c:pt idx="178">
                  <c:v>42463</c:v>
                </c:pt>
                <c:pt idx="179">
                  <c:v>42464</c:v>
                </c:pt>
                <c:pt idx="180">
                  <c:v>42465</c:v>
                </c:pt>
                <c:pt idx="181">
                  <c:v>42466</c:v>
                </c:pt>
                <c:pt idx="182">
                  <c:v>42467</c:v>
                </c:pt>
                <c:pt idx="183">
                  <c:v>42468</c:v>
                </c:pt>
                <c:pt idx="184">
                  <c:v>42469</c:v>
                </c:pt>
                <c:pt idx="185">
                  <c:v>42470</c:v>
                </c:pt>
                <c:pt idx="186">
                  <c:v>42471</c:v>
                </c:pt>
                <c:pt idx="187">
                  <c:v>42472</c:v>
                </c:pt>
                <c:pt idx="188">
                  <c:v>42473</c:v>
                </c:pt>
                <c:pt idx="189">
                  <c:v>42474</c:v>
                </c:pt>
                <c:pt idx="190">
                  <c:v>42475</c:v>
                </c:pt>
                <c:pt idx="191">
                  <c:v>42476</c:v>
                </c:pt>
                <c:pt idx="192">
                  <c:v>42477</c:v>
                </c:pt>
                <c:pt idx="193">
                  <c:v>42478</c:v>
                </c:pt>
                <c:pt idx="194">
                  <c:v>42479</c:v>
                </c:pt>
                <c:pt idx="195">
                  <c:v>42480</c:v>
                </c:pt>
                <c:pt idx="196">
                  <c:v>42481</c:v>
                </c:pt>
                <c:pt idx="197">
                  <c:v>42482</c:v>
                </c:pt>
                <c:pt idx="198">
                  <c:v>42483</c:v>
                </c:pt>
                <c:pt idx="199">
                  <c:v>42484</c:v>
                </c:pt>
                <c:pt idx="200">
                  <c:v>42485</c:v>
                </c:pt>
                <c:pt idx="201">
                  <c:v>42486</c:v>
                </c:pt>
                <c:pt idx="202">
                  <c:v>42487</c:v>
                </c:pt>
                <c:pt idx="203">
                  <c:v>42488</c:v>
                </c:pt>
                <c:pt idx="204">
                  <c:v>42489</c:v>
                </c:pt>
                <c:pt idx="205">
                  <c:v>42490</c:v>
                </c:pt>
                <c:pt idx="206">
                  <c:v>42491</c:v>
                </c:pt>
                <c:pt idx="207">
                  <c:v>42492</c:v>
                </c:pt>
                <c:pt idx="208">
                  <c:v>42493</c:v>
                </c:pt>
                <c:pt idx="209">
                  <c:v>42494</c:v>
                </c:pt>
                <c:pt idx="210">
                  <c:v>42495</c:v>
                </c:pt>
                <c:pt idx="211">
                  <c:v>42496</c:v>
                </c:pt>
                <c:pt idx="212">
                  <c:v>42497</c:v>
                </c:pt>
                <c:pt idx="213">
                  <c:v>42498</c:v>
                </c:pt>
                <c:pt idx="214">
                  <c:v>42499</c:v>
                </c:pt>
                <c:pt idx="215">
                  <c:v>42500</c:v>
                </c:pt>
                <c:pt idx="216">
                  <c:v>42501</c:v>
                </c:pt>
                <c:pt idx="217">
                  <c:v>42502</c:v>
                </c:pt>
                <c:pt idx="218">
                  <c:v>42503</c:v>
                </c:pt>
                <c:pt idx="219">
                  <c:v>42504</c:v>
                </c:pt>
                <c:pt idx="220">
                  <c:v>42505</c:v>
                </c:pt>
                <c:pt idx="221">
                  <c:v>42506</c:v>
                </c:pt>
                <c:pt idx="222">
                  <c:v>42507</c:v>
                </c:pt>
                <c:pt idx="223">
                  <c:v>42508</c:v>
                </c:pt>
                <c:pt idx="224">
                  <c:v>42509</c:v>
                </c:pt>
                <c:pt idx="225">
                  <c:v>42510</c:v>
                </c:pt>
                <c:pt idx="226">
                  <c:v>42511</c:v>
                </c:pt>
                <c:pt idx="227">
                  <c:v>42512</c:v>
                </c:pt>
                <c:pt idx="228">
                  <c:v>42513</c:v>
                </c:pt>
                <c:pt idx="229">
                  <c:v>42514</c:v>
                </c:pt>
                <c:pt idx="230">
                  <c:v>42515</c:v>
                </c:pt>
                <c:pt idx="231">
                  <c:v>42516</c:v>
                </c:pt>
                <c:pt idx="232">
                  <c:v>42517</c:v>
                </c:pt>
                <c:pt idx="233">
                  <c:v>42518</c:v>
                </c:pt>
                <c:pt idx="234">
                  <c:v>42519</c:v>
                </c:pt>
                <c:pt idx="235">
                  <c:v>42520</c:v>
                </c:pt>
                <c:pt idx="236">
                  <c:v>42521</c:v>
                </c:pt>
                <c:pt idx="237">
                  <c:v>42522</c:v>
                </c:pt>
                <c:pt idx="238">
                  <c:v>42523</c:v>
                </c:pt>
                <c:pt idx="239">
                  <c:v>42524</c:v>
                </c:pt>
                <c:pt idx="240">
                  <c:v>42525</c:v>
                </c:pt>
                <c:pt idx="241">
                  <c:v>42526</c:v>
                </c:pt>
                <c:pt idx="242">
                  <c:v>42527</c:v>
                </c:pt>
                <c:pt idx="243">
                  <c:v>42528</c:v>
                </c:pt>
                <c:pt idx="244">
                  <c:v>42529</c:v>
                </c:pt>
                <c:pt idx="245">
                  <c:v>42530</c:v>
                </c:pt>
                <c:pt idx="246">
                  <c:v>42531</c:v>
                </c:pt>
                <c:pt idx="247">
                  <c:v>42532</c:v>
                </c:pt>
                <c:pt idx="248">
                  <c:v>42533</c:v>
                </c:pt>
                <c:pt idx="249">
                  <c:v>42534</c:v>
                </c:pt>
                <c:pt idx="250">
                  <c:v>42535</c:v>
                </c:pt>
                <c:pt idx="251">
                  <c:v>42536</c:v>
                </c:pt>
                <c:pt idx="252">
                  <c:v>42537</c:v>
                </c:pt>
                <c:pt idx="253">
                  <c:v>42538</c:v>
                </c:pt>
                <c:pt idx="254">
                  <c:v>42539</c:v>
                </c:pt>
                <c:pt idx="255">
                  <c:v>42540</c:v>
                </c:pt>
                <c:pt idx="256">
                  <c:v>42541</c:v>
                </c:pt>
                <c:pt idx="257">
                  <c:v>42542</c:v>
                </c:pt>
                <c:pt idx="258">
                  <c:v>42543</c:v>
                </c:pt>
                <c:pt idx="259">
                  <c:v>42544</c:v>
                </c:pt>
                <c:pt idx="260">
                  <c:v>42545</c:v>
                </c:pt>
                <c:pt idx="261">
                  <c:v>42546</c:v>
                </c:pt>
                <c:pt idx="262">
                  <c:v>42547</c:v>
                </c:pt>
                <c:pt idx="263">
                  <c:v>42548</c:v>
                </c:pt>
                <c:pt idx="264">
                  <c:v>42549</c:v>
                </c:pt>
                <c:pt idx="265">
                  <c:v>42550</c:v>
                </c:pt>
                <c:pt idx="266">
                  <c:v>42551</c:v>
                </c:pt>
                <c:pt idx="267">
                  <c:v>42552</c:v>
                </c:pt>
                <c:pt idx="268">
                  <c:v>42553</c:v>
                </c:pt>
                <c:pt idx="269">
                  <c:v>42554</c:v>
                </c:pt>
                <c:pt idx="270">
                  <c:v>42555</c:v>
                </c:pt>
                <c:pt idx="271">
                  <c:v>42556</c:v>
                </c:pt>
                <c:pt idx="272">
                  <c:v>42557</c:v>
                </c:pt>
                <c:pt idx="273">
                  <c:v>42558</c:v>
                </c:pt>
                <c:pt idx="274">
                  <c:v>42559</c:v>
                </c:pt>
                <c:pt idx="275">
                  <c:v>42560</c:v>
                </c:pt>
                <c:pt idx="276">
                  <c:v>42561</c:v>
                </c:pt>
                <c:pt idx="277">
                  <c:v>42562</c:v>
                </c:pt>
                <c:pt idx="278">
                  <c:v>42563</c:v>
                </c:pt>
                <c:pt idx="279">
                  <c:v>42564</c:v>
                </c:pt>
                <c:pt idx="280">
                  <c:v>42565</c:v>
                </c:pt>
                <c:pt idx="281">
                  <c:v>42566</c:v>
                </c:pt>
                <c:pt idx="282">
                  <c:v>42567</c:v>
                </c:pt>
                <c:pt idx="283">
                  <c:v>42568</c:v>
                </c:pt>
                <c:pt idx="284">
                  <c:v>42569</c:v>
                </c:pt>
                <c:pt idx="285">
                  <c:v>42570</c:v>
                </c:pt>
                <c:pt idx="286">
                  <c:v>42571</c:v>
                </c:pt>
                <c:pt idx="287">
                  <c:v>42572</c:v>
                </c:pt>
                <c:pt idx="288">
                  <c:v>42573</c:v>
                </c:pt>
                <c:pt idx="289">
                  <c:v>42574</c:v>
                </c:pt>
                <c:pt idx="290">
                  <c:v>42575</c:v>
                </c:pt>
                <c:pt idx="291">
                  <c:v>42576</c:v>
                </c:pt>
                <c:pt idx="292">
                  <c:v>42577</c:v>
                </c:pt>
                <c:pt idx="293">
                  <c:v>42578</c:v>
                </c:pt>
                <c:pt idx="294">
                  <c:v>42579</c:v>
                </c:pt>
                <c:pt idx="295">
                  <c:v>42580</c:v>
                </c:pt>
                <c:pt idx="296">
                  <c:v>42581</c:v>
                </c:pt>
                <c:pt idx="297">
                  <c:v>42582</c:v>
                </c:pt>
                <c:pt idx="298">
                  <c:v>42583</c:v>
                </c:pt>
                <c:pt idx="299">
                  <c:v>42584</c:v>
                </c:pt>
                <c:pt idx="300">
                  <c:v>42585</c:v>
                </c:pt>
                <c:pt idx="301">
                  <c:v>42586</c:v>
                </c:pt>
                <c:pt idx="302">
                  <c:v>42587</c:v>
                </c:pt>
                <c:pt idx="303">
                  <c:v>42588</c:v>
                </c:pt>
                <c:pt idx="304">
                  <c:v>42589</c:v>
                </c:pt>
                <c:pt idx="305">
                  <c:v>42590</c:v>
                </c:pt>
                <c:pt idx="306">
                  <c:v>42591</c:v>
                </c:pt>
                <c:pt idx="307">
                  <c:v>42592</c:v>
                </c:pt>
                <c:pt idx="308">
                  <c:v>42593</c:v>
                </c:pt>
                <c:pt idx="309">
                  <c:v>42594</c:v>
                </c:pt>
                <c:pt idx="310">
                  <c:v>42595</c:v>
                </c:pt>
                <c:pt idx="311">
                  <c:v>42596</c:v>
                </c:pt>
                <c:pt idx="312">
                  <c:v>42597</c:v>
                </c:pt>
                <c:pt idx="313">
                  <c:v>42598</c:v>
                </c:pt>
                <c:pt idx="314">
                  <c:v>42599</c:v>
                </c:pt>
                <c:pt idx="315">
                  <c:v>42600</c:v>
                </c:pt>
                <c:pt idx="316">
                  <c:v>42601</c:v>
                </c:pt>
                <c:pt idx="317">
                  <c:v>42602</c:v>
                </c:pt>
                <c:pt idx="318">
                  <c:v>42603</c:v>
                </c:pt>
                <c:pt idx="319">
                  <c:v>42604</c:v>
                </c:pt>
                <c:pt idx="320">
                  <c:v>42605</c:v>
                </c:pt>
                <c:pt idx="321">
                  <c:v>42606</c:v>
                </c:pt>
                <c:pt idx="322">
                  <c:v>42607</c:v>
                </c:pt>
                <c:pt idx="323">
                  <c:v>42608</c:v>
                </c:pt>
                <c:pt idx="324">
                  <c:v>42609</c:v>
                </c:pt>
                <c:pt idx="325">
                  <c:v>42610</c:v>
                </c:pt>
                <c:pt idx="326">
                  <c:v>42611</c:v>
                </c:pt>
                <c:pt idx="327">
                  <c:v>42612</c:v>
                </c:pt>
                <c:pt idx="328">
                  <c:v>42613</c:v>
                </c:pt>
                <c:pt idx="329">
                  <c:v>42614</c:v>
                </c:pt>
                <c:pt idx="330">
                  <c:v>42615</c:v>
                </c:pt>
                <c:pt idx="331">
                  <c:v>42616</c:v>
                </c:pt>
                <c:pt idx="332">
                  <c:v>42617</c:v>
                </c:pt>
                <c:pt idx="333">
                  <c:v>42618</c:v>
                </c:pt>
                <c:pt idx="334">
                  <c:v>42619</c:v>
                </c:pt>
                <c:pt idx="335">
                  <c:v>42620</c:v>
                </c:pt>
                <c:pt idx="336">
                  <c:v>42621</c:v>
                </c:pt>
                <c:pt idx="337">
                  <c:v>42622</c:v>
                </c:pt>
                <c:pt idx="338">
                  <c:v>42623</c:v>
                </c:pt>
                <c:pt idx="339">
                  <c:v>42624</c:v>
                </c:pt>
                <c:pt idx="340">
                  <c:v>42625</c:v>
                </c:pt>
                <c:pt idx="341">
                  <c:v>42626</c:v>
                </c:pt>
                <c:pt idx="342">
                  <c:v>42627</c:v>
                </c:pt>
                <c:pt idx="343">
                  <c:v>42628</c:v>
                </c:pt>
                <c:pt idx="344">
                  <c:v>42629</c:v>
                </c:pt>
                <c:pt idx="345">
                  <c:v>42630</c:v>
                </c:pt>
                <c:pt idx="346">
                  <c:v>42631</c:v>
                </c:pt>
                <c:pt idx="347">
                  <c:v>42632</c:v>
                </c:pt>
                <c:pt idx="348">
                  <c:v>42633</c:v>
                </c:pt>
                <c:pt idx="349">
                  <c:v>42634</c:v>
                </c:pt>
                <c:pt idx="350">
                  <c:v>42635</c:v>
                </c:pt>
                <c:pt idx="351">
                  <c:v>42636</c:v>
                </c:pt>
                <c:pt idx="352">
                  <c:v>42637</c:v>
                </c:pt>
                <c:pt idx="353">
                  <c:v>42638</c:v>
                </c:pt>
                <c:pt idx="354">
                  <c:v>42639</c:v>
                </c:pt>
                <c:pt idx="355">
                  <c:v>42640</c:v>
                </c:pt>
                <c:pt idx="356">
                  <c:v>42641</c:v>
                </c:pt>
                <c:pt idx="357">
                  <c:v>42642</c:v>
                </c:pt>
                <c:pt idx="358">
                  <c:v>42643</c:v>
                </c:pt>
                <c:pt idx="359">
                  <c:v>42644</c:v>
                </c:pt>
                <c:pt idx="360">
                  <c:v>42645</c:v>
                </c:pt>
                <c:pt idx="361">
                  <c:v>42646</c:v>
                </c:pt>
                <c:pt idx="362">
                  <c:v>42647</c:v>
                </c:pt>
                <c:pt idx="363">
                  <c:v>42648</c:v>
                </c:pt>
                <c:pt idx="364">
                  <c:v>42649</c:v>
                </c:pt>
                <c:pt idx="365">
                  <c:v>42650</c:v>
                </c:pt>
                <c:pt idx="366">
                  <c:v>42651</c:v>
                </c:pt>
                <c:pt idx="367">
                  <c:v>42652</c:v>
                </c:pt>
                <c:pt idx="368">
                  <c:v>42653</c:v>
                </c:pt>
                <c:pt idx="369">
                  <c:v>42654</c:v>
                </c:pt>
                <c:pt idx="370">
                  <c:v>42655</c:v>
                </c:pt>
                <c:pt idx="371">
                  <c:v>42656</c:v>
                </c:pt>
                <c:pt idx="372">
                  <c:v>42657</c:v>
                </c:pt>
                <c:pt idx="373">
                  <c:v>42658</c:v>
                </c:pt>
                <c:pt idx="374">
                  <c:v>42659</c:v>
                </c:pt>
                <c:pt idx="375">
                  <c:v>42660</c:v>
                </c:pt>
                <c:pt idx="376">
                  <c:v>42661</c:v>
                </c:pt>
                <c:pt idx="377">
                  <c:v>42662</c:v>
                </c:pt>
                <c:pt idx="378">
                  <c:v>42663</c:v>
                </c:pt>
                <c:pt idx="379">
                  <c:v>42664</c:v>
                </c:pt>
                <c:pt idx="380">
                  <c:v>42665</c:v>
                </c:pt>
                <c:pt idx="381">
                  <c:v>42666</c:v>
                </c:pt>
                <c:pt idx="382">
                  <c:v>42667</c:v>
                </c:pt>
                <c:pt idx="383">
                  <c:v>42668</c:v>
                </c:pt>
                <c:pt idx="384">
                  <c:v>42669</c:v>
                </c:pt>
                <c:pt idx="385">
                  <c:v>42670</c:v>
                </c:pt>
                <c:pt idx="386">
                  <c:v>42671</c:v>
                </c:pt>
                <c:pt idx="387">
                  <c:v>42672</c:v>
                </c:pt>
                <c:pt idx="388">
                  <c:v>42673</c:v>
                </c:pt>
                <c:pt idx="389">
                  <c:v>42674</c:v>
                </c:pt>
                <c:pt idx="390">
                  <c:v>42675</c:v>
                </c:pt>
                <c:pt idx="391">
                  <c:v>42676</c:v>
                </c:pt>
                <c:pt idx="392">
                  <c:v>42677</c:v>
                </c:pt>
                <c:pt idx="393">
                  <c:v>42678</c:v>
                </c:pt>
                <c:pt idx="394">
                  <c:v>42679</c:v>
                </c:pt>
                <c:pt idx="395">
                  <c:v>42680</c:v>
                </c:pt>
                <c:pt idx="396">
                  <c:v>42681</c:v>
                </c:pt>
                <c:pt idx="397">
                  <c:v>42682</c:v>
                </c:pt>
              </c:numCache>
            </c:numRef>
          </c:cat>
          <c:val>
            <c:numRef>
              <c:f>Sheet1!$B$2:$B$399</c:f>
              <c:numCache>
                <c:formatCode>General</c:formatCode>
                <c:ptCount val="398"/>
                <c:pt idx="0">
                  <c:v>1498849</c:v>
                </c:pt>
                <c:pt idx="1">
                  <c:v>1505122</c:v>
                </c:pt>
                <c:pt idx="2">
                  <c:v>1510950</c:v>
                </c:pt>
                <c:pt idx="3">
                  <c:v>1517595</c:v>
                </c:pt>
                <c:pt idx="4">
                  <c:v>1526406</c:v>
                </c:pt>
                <c:pt idx="5">
                  <c:v>1532938</c:v>
                </c:pt>
                <c:pt idx="6">
                  <c:v>1551270</c:v>
                </c:pt>
                <c:pt idx="7">
                  <c:v>1562145</c:v>
                </c:pt>
                <c:pt idx="8">
                  <c:v>1567006</c:v>
                </c:pt>
                <c:pt idx="9">
                  <c:v>1572475</c:v>
                </c:pt>
                <c:pt idx="10">
                  <c:v>1576717</c:v>
                </c:pt>
                <c:pt idx="11">
                  <c:v>1581324</c:v>
                </c:pt>
                <c:pt idx="12">
                  <c:v>1585998</c:v>
                </c:pt>
                <c:pt idx="13">
                  <c:v>1590088</c:v>
                </c:pt>
                <c:pt idx="14">
                  <c:v>1597794</c:v>
                </c:pt>
                <c:pt idx="15">
                  <c:v>1612673</c:v>
                </c:pt>
                <c:pt idx="16">
                  <c:v>1621034</c:v>
                </c:pt>
                <c:pt idx="17">
                  <c:v>1628299</c:v>
                </c:pt>
                <c:pt idx="18">
                  <c:v>1633973</c:v>
                </c:pt>
                <c:pt idx="19">
                  <c:v>1643488</c:v>
                </c:pt>
                <c:pt idx="20">
                  <c:v>1649057</c:v>
                </c:pt>
                <c:pt idx="21">
                  <c:v>1655585</c:v>
                </c:pt>
                <c:pt idx="22">
                  <c:v>1662366</c:v>
                </c:pt>
                <c:pt idx="23">
                  <c:v>1669449</c:v>
                </c:pt>
                <c:pt idx="24">
                  <c:v>1675668</c:v>
                </c:pt>
                <c:pt idx="25">
                  <c:v>1680818</c:v>
                </c:pt>
                <c:pt idx="26">
                  <c:v>1685918</c:v>
                </c:pt>
                <c:pt idx="27">
                  <c:v>1691561</c:v>
                </c:pt>
                <c:pt idx="28">
                  <c:v>1698075</c:v>
                </c:pt>
                <c:pt idx="29">
                  <c:v>1703730</c:v>
                </c:pt>
                <c:pt idx="30">
                  <c:v>1709937</c:v>
                </c:pt>
                <c:pt idx="31">
                  <c:v>1714732</c:v>
                </c:pt>
                <c:pt idx="32">
                  <c:v>1719987</c:v>
                </c:pt>
                <c:pt idx="33">
                  <c:v>1729202</c:v>
                </c:pt>
                <c:pt idx="34">
                  <c:v>1734737</c:v>
                </c:pt>
                <c:pt idx="35">
                  <c:v>1740514</c:v>
                </c:pt>
                <c:pt idx="36">
                  <c:v>1745486</c:v>
                </c:pt>
                <c:pt idx="37">
                  <c:v>1757309</c:v>
                </c:pt>
                <c:pt idx="38">
                  <c:v>1767374</c:v>
                </c:pt>
                <c:pt idx="39">
                  <c:v>1774362</c:v>
                </c:pt>
                <c:pt idx="40">
                  <c:v>1780977</c:v>
                </c:pt>
                <c:pt idx="41">
                  <c:v>1786898</c:v>
                </c:pt>
                <c:pt idx="42">
                  <c:v>1792188</c:v>
                </c:pt>
                <c:pt idx="43">
                  <c:v>1797247</c:v>
                </c:pt>
                <c:pt idx="44">
                  <c:v>1805015</c:v>
                </c:pt>
                <c:pt idx="45">
                  <c:v>1810790</c:v>
                </c:pt>
                <c:pt idx="46">
                  <c:v>1814963</c:v>
                </c:pt>
                <c:pt idx="47">
                  <c:v>1819663</c:v>
                </c:pt>
                <c:pt idx="48">
                  <c:v>1824042</c:v>
                </c:pt>
                <c:pt idx="49">
                  <c:v>1828686</c:v>
                </c:pt>
                <c:pt idx="50">
                  <c:v>1837113</c:v>
                </c:pt>
                <c:pt idx="51">
                  <c:v>1841673</c:v>
                </c:pt>
                <c:pt idx="52">
                  <c:v>1844542</c:v>
                </c:pt>
                <c:pt idx="53">
                  <c:v>1848279</c:v>
                </c:pt>
                <c:pt idx="54">
                  <c:v>1852427</c:v>
                </c:pt>
                <c:pt idx="55">
                  <c:v>1857047</c:v>
                </c:pt>
                <c:pt idx="56">
                  <c:v>1861984</c:v>
                </c:pt>
                <c:pt idx="57">
                  <c:v>1866817</c:v>
                </c:pt>
                <c:pt idx="58">
                  <c:v>1872020</c:v>
                </c:pt>
                <c:pt idx="59">
                  <c:v>1875065</c:v>
                </c:pt>
                <c:pt idx="60">
                  <c:v>1878859</c:v>
                </c:pt>
                <c:pt idx="61">
                  <c:v>1886238</c:v>
                </c:pt>
                <c:pt idx="62">
                  <c:v>1907198</c:v>
                </c:pt>
                <c:pt idx="63">
                  <c:v>1920825</c:v>
                </c:pt>
                <c:pt idx="64">
                  <c:v>1933305</c:v>
                </c:pt>
                <c:pt idx="65">
                  <c:v>1944292</c:v>
                </c:pt>
                <c:pt idx="66">
                  <c:v>1952855</c:v>
                </c:pt>
                <c:pt idx="67">
                  <c:v>1963417</c:v>
                </c:pt>
                <c:pt idx="68">
                  <c:v>1971754</c:v>
                </c:pt>
                <c:pt idx="69">
                  <c:v>1981079</c:v>
                </c:pt>
                <c:pt idx="70">
                  <c:v>1990978</c:v>
                </c:pt>
                <c:pt idx="71">
                  <c:v>1999900</c:v>
                </c:pt>
                <c:pt idx="72">
                  <c:v>2009642</c:v>
                </c:pt>
                <c:pt idx="73">
                  <c:v>2025641</c:v>
                </c:pt>
                <c:pt idx="74">
                  <c:v>2037546</c:v>
                </c:pt>
                <c:pt idx="75">
                  <c:v>2047464</c:v>
                </c:pt>
                <c:pt idx="76">
                  <c:v>2056563</c:v>
                </c:pt>
                <c:pt idx="77">
                  <c:v>2064126</c:v>
                </c:pt>
                <c:pt idx="78">
                  <c:v>2073182</c:v>
                </c:pt>
                <c:pt idx="79">
                  <c:v>2084435</c:v>
                </c:pt>
                <c:pt idx="80">
                  <c:v>2090149</c:v>
                </c:pt>
                <c:pt idx="81">
                  <c:v>2096120</c:v>
                </c:pt>
                <c:pt idx="82">
                  <c:v>2102417</c:v>
                </c:pt>
                <c:pt idx="83">
                  <c:v>2108381</c:v>
                </c:pt>
                <c:pt idx="84">
                  <c:v>2114340</c:v>
                </c:pt>
                <c:pt idx="85">
                  <c:v>2122627</c:v>
                </c:pt>
                <c:pt idx="86">
                  <c:v>2128494</c:v>
                </c:pt>
                <c:pt idx="87">
                  <c:v>2133802</c:v>
                </c:pt>
                <c:pt idx="88">
                  <c:v>2140146</c:v>
                </c:pt>
                <c:pt idx="89">
                  <c:v>2149522</c:v>
                </c:pt>
                <c:pt idx="90">
                  <c:v>2159024</c:v>
                </c:pt>
                <c:pt idx="91">
                  <c:v>2165048</c:v>
                </c:pt>
                <c:pt idx="92">
                  <c:v>2170425</c:v>
                </c:pt>
                <c:pt idx="93">
                  <c:v>2176335</c:v>
                </c:pt>
                <c:pt idx="94">
                  <c:v>2181944</c:v>
                </c:pt>
                <c:pt idx="95">
                  <c:v>2185533</c:v>
                </c:pt>
                <c:pt idx="96">
                  <c:v>2190891</c:v>
                </c:pt>
                <c:pt idx="97">
                  <c:v>2214108</c:v>
                </c:pt>
                <c:pt idx="98">
                  <c:v>2222190</c:v>
                </c:pt>
                <c:pt idx="99">
                  <c:v>2229103</c:v>
                </c:pt>
                <c:pt idx="100">
                  <c:v>2235009</c:v>
                </c:pt>
                <c:pt idx="101">
                  <c:v>2240498</c:v>
                </c:pt>
                <c:pt idx="102">
                  <c:v>2250449</c:v>
                </c:pt>
                <c:pt idx="103">
                  <c:v>2257321</c:v>
                </c:pt>
                <c:pt idx="104">
                  <c:v>2263430</c:v>
                </c:pt>
                <c:pt idx="105">
                  <c:v>2270331</c:v>
                </c:pt>
                <c:pt idx="106">
                  <c:v>2275723</c:v>
                </c:pt>
                <c:pt idx="107">
                  <c:v>2282024</c:v>
                </c:pt>
                <c:pt idx="108">
                  <c:v>2287238</c:v>
                </c:pt>
                <c:pt idx="109">
                  <c:v>2292112</c:v>
                </c:pt>
                <c:pt idx="110">
                  <c:v>2300196</c:v>
                </c:pt>
                <c:pt idx="111">
                  <c:v>2306912</c:v>
                </c:pt>
                <c:pt idx="112">
                  <c:v>2312414</c:v>
                </c:pt>
                <c:pt idx="113">
                  <c:v>2316702</c:v>
                </c:pt>
                <c:pt idx="114">
                  <c:v>2322608</c:v>
                </c:pt>
                <c:pt idx="115">
                  <c:v>2331536</c:v>
                </c:pt>
                <c:pt idx="116">
                  <c:v>2338056</c:v>
                </c:pt>
                <c:pt idx="117">
                  <c:v>2355400</c:v>
                </c:pt>
                <c:pt idx="118">
                  <c:v>2366759</c:v>
                </c:pt>
                <c:pt idx="119">
                  <c:v>2377228</c:v>
                </c:pt>
                <c:pt idx="120">
                  <c:v>2387763</c:v>
                </c:pt>
                <c:pt idx="121">
                  <c:v>2396208</c:v>
                </c:pt>
                <c:pt idx="122">
                  <c:v>2401935</c:v>
                </c:pt>
                <c:pt idx="123">
                  <c:v>2407974</c:v>
                </c:pt>
                <c:pt idx="124">
                  <c:v>2413162</c:v>
                </c:pt>
                <c:pt idx="125">
                  <c:v>2423982</c:v>
                </c:pt>
                <c:pt idx="126">
                  <c:v>2433622</c:v>
                </c:pt>
                <c:pt idx="127">
                  <c:v>2444716</c:v>
                </c:pt>
                <c:pt idx="128">
                  <c:v>2452989</c:v>
                </c:pt>
                <c:pt idx="129">
                  <c:v>2459867</c:v>
                </c:pt>
                <c:pt idx="130">
                  <c:v>2467463</c:v>
                </c:pt>
                <c:pt idx="131">
                  <c:v>2475097</c:v>
                </c:pt>
                <c:pt idx="132">
                  <c:v>2481211</c:v>
                </c:pt>
                <c:pt idx="133">
                  <c:v>2488429</c:v>
                </c:pt>
                <c:pt idx="134">
                  <c:v>2498789</c:v>
                </c:pt>
                <c:pt idx="135">
                  <c:v>2507799</c:v>
                </c:pt>
                <c:pt idx="136">
                  <c:v>2519822</c:v>
                </c:pt>
                <c:pt idx="137">
                  <c:v>2532317</c:v>
                </c:pt>
                <c:pt idx="138">
                  <c:v>2540915</c:v>
                </c:pt>
                <c:pt idx="139">
                  <c:v>2549040</c:v>
                </c:pt>
                <c:pt idx="140">
                  <c:v>2556665</c:v>
                </c:pt>
                <c:pt idx="141">
                  <c:v>2564641</c:v>
                </c:pt>
                <c:pt idx="142">
                  <c:v>2573614</c:v>
                </c:pt>
                <c:pt idx="143">
                  <c:v>2588036</c:v>
                </c:pt>
                <c:pt idx="144">
                  <c:v>2598180</c:v>
                </c:pt>
                <c:pt idx="145">
                  <c:v>2609754</c:v>
                </c:pt>
                <c:pt idx="146">
                  <c:v>2639910</c:v>
                </c:pt>
                <c:pt idx="147">
                  <c:v>2656280</c:v>
                </c:pt>
                <c:pt idx="148">
                  <c:v>2678255</c:v>
                </c:pt>
                <c:pt idx="149">
                  <c:v>2691922</c:v>
                </c:pt>
                <c:pt idx="150">
                  <c:v>2705468</c:v>
                </c:pt>
                <c:pt idx="151">
                  <c:v>2719602</c:v>
                </c:pt>
                <c:pt idx="152">
                  <c:v>2749161</c:v>
                </c:pt>
                <c:pt idx="153">
                  <c:v>2762206</c:v>
                </c:pt>
                <c:pt idx="154">
                  <c:v>2774066</c:v>
                </c:pt>
                <c:pt idx="155">
                  <c:v>2786032</c:v>
                </c:pt>
                <c:pt idx="156">
                  <c:v>2800580</c:v>
                </c:pt>
                <c:pt idx="157">
                  <c:v>2813421</c:v>
                </c:pt>
                <c:pt idx="158">
                  <c:v>2828602</c:v>
                </c:pt>
                <c:pt idx="159">
                  <c:v>2847305</c:v>
                </c:pt>
                <c:pt idx="160">
                  <c:v>2887006</c:v>
                </c:pt>
                <c:pt idx="161">
                  <c:v>2910475</c:v>
                </c:pt>
                <c:pt idx="162">
                  <c:v>2929830</c:v>
                </c:pt>
                <c:pt idx="163">
                  <c:v>2943397</c:v>
                </c:pt>
                <c:pt idx="164">
                  <c:v>2954281</c:v>
                </c:pt>
                <c:pt idx="165">
                  <c:v>2965485</c:v>
                </c:pt>
                <c:pt idx="166">
                  <c:v>2977313</c:v>
                </c:pt>
                <c:pt idx="167">
                  <c:v>2989273</c:v>
                </c:pt>
                <c:pt idx="168">
                  <c:v>3001071</c:v>
                </c:pt>
                <c:pt idx="169">
                  <c:v>3010186</c:v>
                </c:pt>
                <c:pt idx="170">
                  <c:v>3017632</c:v>
                </c:pt>
                <c:pt idx="171">
                  <c:v>3028453</c:v>
                </c:pt>
                <c:pt idx="172">
                  <c:v>3044097</c:v>
                </c:pt>
                <c:pt idx="173">
                  <c:v>3052616</c:v>
                </c:pt>
                <c:pt idx="174">
                  <c:v>3061086</c:v>
                </c:pt>
                <c:pt idx="175">
                  <c:v>3073752</c:v>
                </c:pt>
                <c:pt idx="176">
                  <c:v>3083830</c:v>
                </c:pt>
                <c:pt idx="177">
                  <c:v>3094870</c:v>
                </c:pt>
                <c:pt idx="178">
                  <c:v>3101526</c:v>
                </c:pt>
                <c:pt idx="179">
                  <c:v>3107243</c:v>
                </c:pt>
                <c:pt idx="180">
                  <c:v>3112926</c:v>
                </c:pt>
                <c:pt idx="181">
                  <c:v>3119596</c:v>
                </c:pt>
                <c:pt idx="182">
                  <c:v>3127653</c:v>
                </c:pt>
                <c:pt idx="183">
                  <c:v>3135301</c:v>
                </c:pt>
                <c:pt idx="184">
                  <c:v>3141292</c:v>
                </c:pt>
                <c:pt idx="185">
                  <c:v>3146256</c:v>
                </c:pt>
                <c:pt idx="186">
                  <c:v>3150497</c:v>
                </c:pt>
                <c:pt idx="187">
                  <c:v>3155531</c:v>
                </c:pt>
                <c:pt idx="188">
                  <c:v>3161509</c:v>
                </c:pt>
                <c:pt idx="189">
                  <c:v>3165442</c:v>
                </c:pt>
                <c:pt idx="190">
                  <c:v>3178175</c:v>
                </c:pt>
                <c:pt idx="191">
                  <c:v>3186837</c:v>
                </c:pt>
                <c:pt idx="192">
                  <c:v>3194450</c:v>
                </c:pt>
                <c:pt idx="193">
                  <c:v>3201028</c:v>
                </c:pt>
                <c:pt idx="194">
                  <c:v>3208211</c:v>
                </c:pt>
                <c:pt idx="195">
                  <c:v>3223245</c:v>
                </c:pt>
                <c:pt idx="196">
                  <c:v>3233694</c:v>
                </c:pt>
                <c:pt idx="197">
                  <c:v>3242788</c:v>
                </c:pt>
                <c:pt idx="198">
                  <c:v>3254240</c:v>
                </c:pt>
                <c:pt idx="199">
                  <c:v>3263349</c:v>
                </c:pt>
                <c:pt idx="200">
                  <c:v>3270690</c:v>
                </c:pt>
                <c:pt idx="201">
                  <c:v>3280527</c:v>
                </c:pt>
                <c:pt idx="202">
                  <c:v>3295470</c:v>
                </c:pt>
                <c:pt idx="203">
                  <c:v>3309239</c:v>
                </c:pt>
                <c:pt idx="204">
                  <c:v>3323418</c:v>
                </c:pt>
                <c:pt idx="205">
                  <c:v>3332911</c:v>
                </c:pt>
                <c:pt idx="206">
                  <c:v>3342429</c:v>
                </c:pt>
                <c:pt idx="207">
                  <c:v>3351771</c:v>
                </c:pt>
                <c:pt idx="208">
                  <c:v>3360462</c:v>
                </c:pt>
                <c:pt idx="209">
                  <c:v>3373389</c:v>
                </c:pt>
                <c:pt idx="210">
                  <c:v>3394493</c:v>
                </c:pt>
                <c:pt idx="211">
                  <c:v>3420965</c:v>
                </c:pt>
                <c:pt idx="212">
                  <c:v>3435733</c:v>
                </c:pt>
                <c:pt idx="213">
                  <c:v>3446991</c:v>
                </c:pt>
                <c:pt idx="214">
                  <c:v>3457021</c:v>
                </c:pt>
                <c:pt idx="215">
                  <c:v>3466844</c:v>
                </c:pt>
                <c:pt idx="216">
                  <c:v>3474671</c:v>
                </c:pt>
                <c:pt idx="217">
                  <c:v>3483290</c:v>
                </c:pt>
                <c:pt idx="218">
                  <c:v>3490081</c:v>
                </c:pt>
                <c:pt idx="219">
                  <c:v>3497869</c:v>
                </c:pt>
                <c:pt idx="220">
                  <c:v>3505137</c:v>
                </c:pt>
                <c:pt idx="221">
                  <c:v>3511718</c:v>
                </c:pt>
                <c:pt idx="222">
                  <c:v>3520070</c:v>
                </c:pt>
                <c:pt idx="223">
                  <c:v>3527080</c:v>
                </c:pt>
                <c:pt idx="224">
                  <c:v>3534586</c:v>
                </c:pt>
                <c:pt idx="225">
                  <c:v>3542366</c:v>
                </c:pt>
                <c:pt idx="226">
                  <c:v>3548640</c:v>
                </c:pt>
                <c:pt idx="227">
                  <c:v>3554283</c:v>
                </c:pt>
                <c:pt idx="228">
                  <c:v>3560899</c:v>
                </c:pt>
                <c:pt idx="229">
                  <c:v>3568185</c:v>
                </c:pt>
                <c:pt idx="230">
                  <c:v>3575548</c:v>
                </c:pt>
                <c:pt idx="231">
                  <c:v>3581817</c:v>
                </c:pt>
                <c:pt idx="232">
                  <c:v>3588487</c:v>
                </c:pt>
                <c:pt idx="233">
                  <c:v>3593727</c:v>
                </c:pt>
                <c:pt idx="234">
                  <c:v>3597544</c:v>
                </c:pt>
                <c:pt idx="235">
                  <c:v>3602073</c:v>
                </c:pt>
                <c:pt idx="236">
                  <c:v>3607295</c:v>
                </c:pt>
                <c:pt idx="237">
                  <c:v>3613229</c:v>
                </c:pt>
                <c:pt idx="238">
                  <c:v>3622931</c:v>
                </c:pt>
                <c:pt idx="239">
                  <c:v>3636920</c:v>
                </c:pt>
                <c:pt idx="240">
                  <c:v>3656953</c:v>
                </c:pt>
                <c:pt idx="241">
                  <c:v>3673191</c:v>
                </c:pt>
                <c:pt idx="242">
                  <c:v>3687321</c:v>
                </c:pt>
                <c:pt idx="243">
                  <c:v>3705185</c:v>
                </c:pt>
                <c:pt idx="244">
                  <c:v>3814314</c:v>
                </c:pt>
                <c:pt idx="245">
                  <c:v>3852649</c:v>
                </c:pt>
                <c:pt idx="246">
                  <c:v>3908507</c:v>
                </c:pt>
                <c:pt idx="247">
                  <c:v>3928621</c:v>
                </c:pt>
                <c:pt idx="248">
                  <c:v>3944087</c:v>
                </c:pt>
                <c:pt idx="249">
                  <c:v>3970405</c:v>
                </c:pt>
                <c:pt idx="250">
                  <c:v>3992849</c:v>
                </c:pt>
                <c:pt idx="251">
                  <c:v>4017951</c:v>
                </c:pt>
                <c:pt idx="252">
                  <c:v>4038817</c:v>
                </c:pt>
                <c:pt idx="253">
                  <c:v>4054216</c:v>
                </c:pt>
                <c:pt idx="254">
                  <c:v>4067801</c:v>
                </c:pt>
                <c:pt idx="255">
                  <c:v>4083062</c:v>
                </c:pt>
                <c:pt idx="256">
                  <c:v>4108694</c:v>
                </c:pt>
                <c:pt idx="257">
                  <c:v>4128118</c:v>
                </c:pt>
                <c:pt idx="258">
                  <c:v>4142885</c:v>
                </c:pt>
                <c:pt idx="259">
                  <c:v>4157718</c:v>
                </c:pt>
                <c:pt idx="260">
                  <c:v>4172928</c:v>
                </c:pt>
                <c:pt idx="261">
                  <c:v>4180354</c:v>
                </c:pt>
                <c:pt idx="262">
                  <c:v>4187034</c:v>
                </c:pt>
                <c:pt idx="263">
                  <c:v>4197933</c:v>
                </c:pt>
                <c:pt idx="264">
                  <c:v>4207924</c:v>
                </c:pt>
                <c:pt idx="265">
                  <c:v>4215991</c:v>
                </c:pt>
                <c:pt idx="266">
                  <c:v>4223142</c:v>
                </c:pt>
                <c:pt idx="267">
                  <c:v>4229079</c:v>
                </c:pt>
                <c:pt idx="268">
                  <c:v>4237533</c:v>
                </c:pt>
                <c:pt idx="269">
                  <c:v>4245261</c:v>
                </c:pt>
                <c:pt idx="270">
                  <c:v>4251097</c:v>
                </c:pt>
                <c:pt idx="271">
                  <c:v>4262136</c:v>
                </c:pt>
                <c:pt idx="272">
                  <c:v>4283062</c:v>
                </c:pt>
                <c:pt idx="273">
                  <c:v>4294417</c:v>
                </c:pt>
                <c:pt idx="274">
                  <c:v>4322933</c:v>
                </c:pt>
                <c:pt idx="275">
                  <c:v>4341120</c:v>
                </c:pt>
                <c:pt idx="276">
                  <c:v>4353515</c:v>
                </c:pt>
                <c:pt idx="277">
                  <c:v>4362460</c:v>
                </c:pt>
                <c:pt idx="278">
                  <c:v>4375117</c:v>
                </c:pt>
                <c:pt idx="279">
                  <c:v>4390506</c:v>
                </c:pt>
                <c:pt idx="280">
                  <c:v>4400872</c:v>
                </c:pt>
                <c:pt idx="281">
                  <c:v>4416423</c:v>
                </c:pt>
                <c:pt idx="282">
                  <c:v>4427386</c:v>
                </c:pt>
                <c:pt idx="283">
                  <c:v>4435537</c:v>
                </c:pt>
                <c:pt idx="284">
                  <c:v>4443971</c:v>
                </c:pt>
                <c:pt idx="285">
                  <c:v>4461110</c:v>
                </c:pt>
                <c:pt idx="286">
                  <c:v>4482275</c:v>
                </c:pt>
                <c:pt idx="287">
                  <c:v>4513491</c:v>
                </c:pt>
                <c:pt idx="288">
                  <c:v>4562213</c:v>
                </c:pt>
                <c:pt idx="289">
                  <c:v>4632124</c:v>
                </c:pt>
                <c:pt idx="290">
                  <c:v>4672688</c:v>
                </c:pt>
                <c:pt idx="291">
                  <c:v>4698206</c:v>
                </c:pt>
                <c:pt idx="292">
                  <c:v>4724658</c:v>
                </c:pt>
                <c:pt idx="293">
                  <c:v>4816951</c:v>
                </c:pt>
                <c:pt idx="294">
                  <c:v>4937133</c:v>
                </c:pt>
                <c:pt idx="295">
                  <c:v>5122765</c:v>
                </c:pt>
                <c:pt idx="296">
                  <c:v>5207285</c:v>
                </c:pt>
                <c:pt idx="297">
                  <c:v>5252528</c:v>
                </c:pt>
                <c:pt idx="298">
                  <c:v>5283782</c:v>
                </c:pt>
                <c:pt idx="299">
                  <c:v>5321067</c:v>
                </c:pt>
                <c:pt idx="300">
                  <c:v>5348974</c:v>
                </c:pt>
                <c:pt idx="301">
                  <c:v>5380174</c:v>
                </c:pt>
                <c:pt idx="302">
                  <c:v>5408505</c:v>
                </c:pt>
                <c:pt idx="303">
                  <c:v>5426153</c:v>
                </c:pt>
                <c:pt idx="304">
                  <c:v>5438825</c:v>
                </c:pt>
                <c:pt idx="305">
                  <c:v>5450530</c:v>
                </c:pt>
                <c:pt idx="306">
                  <c:v>5463467</c:v>
                </c:pt>
                <c:pt idx="307">
                  <c:v>5477892</c:v>
                </c:pt>
                <c:pt idx="308">
                  <c:v>5492030</c:v>
                </c:pt>
                <c:pt idx="309">
                  <c:v>5507492</c:v>
                </c:pt>
                <c:pt idx="310">
                  <c:v>5518856</c:v>
                </c:pt>
                <c:pt idx="311">
                  <c:v>5528599</c:v>
                </c:pt>
                <c:pt idx="312">
                  <c:v>5538466</c:v>
                </c:pt>
                <c:pt idx="313">
                  <c:v>5548882</c:v>
                </c:pt>
                <c:pt idx="314">
                  <c:v>5563642</c:v>
                </c:pt>
                <c:pt idx="315">
                  <c:v>5576569</c:v>
                </c:pt>
                <c:pt idx="316">
                  <c:v>5592264</c:v>
                </c:pt>
                <c:pt idx="317">
                  <c:v>5606694</c:v>
                </c:pt>
                <c:pt idx="318">
                  <c:v>5616396</c:v>
                </c:pt>
                <c:pt idx="319">
                  <c:v>5626964</c:v>
                </c:pt>
                <c:pt idx="320">
                  <c:v>5637376</c:v>
                </c:pt>
                <c:pt idx="321">
                  <c:v>5649086</c:v>
                </c:pt>
                <c:pt idx="322">
                  <c:v>5661258</c:v>
                </c:pt>
                <c:pt idx="323">
                  <c:v>5674354</c:v>
                </c:pt>
                <c:pt idx="324">
                  <c:v>5686431</c:v>
                </c:pt>
                <c:pt idx="325">
                  <c:v>5696581</c:v>
                </c:pt>
                <c:pt idx="326">
                  <c:v>5707448</c:v>
                </c:pt>
                <c:pt idx="327">
                  <c:v>5719696</c:v>
                </c:pt>
                <c:pt idx="328">
                  <c:v>5726616</c:v>
                </c:pt>
                <c:pt idx="329">
                  <c:v>5741786</c:v>
                </c:pt>
                <c:pt idx="330">
                  <c:v>5754129</c:v>
                </c:pt>
                <c:pt idx="331">
                  <c:v>5767518</c:v>
                </c:pt>
                <c:pt idx="332">
                  <c:v>5778372</c:v>
                </c:pt>
                <c:pt idx="333">
                  <c:v>5790388</c:v>
                </c:pt>
                <c:pt idx="334">
                  <c:v>5800407</c:v>
                </c:pt>
                <c:pt idx="335">
                  <c:v>5815386</c:v>
                </c:pt>
                <c:pt idx="336">
                  <c:v>5830696</c:v>
                </c:pt>
                <c:pt idx="337">
                  <c:v>5847122</c:v>
                </c:pt>
                <c:pt idx="338">
                  <c:v>5860367</c:v>
                </c:pt>
                <c:pt idx="339">
                  <c:v>5873752</c:v>
                </c:pt>
                <c:pt idx="340">
                  <c:v>5889504</c:v>
                </c:pt>
                <c:pt idx="341">
                  <c:v>5913882</c:v>
                </c:pt>
                <c:pt idx="342">
                  <c:v>5932129</c:v>
                </c:pt>
                <c:pt idx="343">
                  <c:v>5949009</c:v>
                </c:pt>
                <c:pt idx="344">
                  <c:v>5965906</c:v>
                </c:pt>
                <c:pt idx="345">
                  <c:v>5988055</c:v>
                </c:pt>
                <c:pt idx="346">
                  <c:v>6006949</c:v>
                </c:pt>
                <c:pt idx="347">
                  <c:v>6026017</c:v>
                </c:pt>
                <c:pt idx="348">
                  <c:v>6044003</c:v>
                </c:pt>
                <c:pt idx="349">
                  <c:v>6062187</c:v>
                </c:pt>
                <c:pt idx="350">
                  <c:v>6082379</c:v>
                </c:pt>
                <c:pt idx="351">
                  <c:v>6101075</c:v>
                </c:pt>
                <c:pt idx="352">
                  <c:v>6125700</c:v>
                </c:pt>
                <c:pt idx="353">
                  <c:v>6145400</c:v>
                </c:pt>
                <c:pt idx="354">
                  <c:v>6167994</c:v>
                </c:pt>
                <c:pt idx="355">
                  <c:v>6331638</c:v>
                </c:pt>
                <c:pt idx="356">
                  <c:v>6432305</c:v>
                </c:pt>
                <c:pt idx="357">
                  <c:v>6491156</c:v>
                </c:pt>
                <c:pt idx="358">
                  <c:v>6534202</c:v>
                </c:pt>
                <c:pt idx="359">
                  <c:v>6578713</c:v>
                </c:pt>
                <c:pt idx="360">
                  <c:v>6606561</c:v>
                </c:pt>
                <c:pt idx="361">
                  <c:v>6635458</c:v>
                </c:pt>
                <c:pt idx="362">
                  <c:v>6666998</c:v>
                </c:pt>
                <c:pt idx="363">
                  <c:v>6696950</c:v>
                </c:pt>
                <c:pt idx="364">
                  <c:v>6726131</c:v>
                </c:pt>
                <c:pt idx="365">
                  <c:v>6751264</c:v>
                </c:pt>
                <c:pt idx="366">
                  <c:v>6781977</c:v>
                </c:pt>
                <c:pt idx="367">
                  <c:v>6810137</c:v>
                </c:pt>
                <c:pt idx="368">
                  <c:v>6878563</c:v>
                </c:pt>
                <c:pt idx="369">
                  <c:v>6938981</c:v>
                </c:pt>
                <c:pt idx="370">
                  <c:v>6993737</c:v>
                </c:pt>
                <c:pt idx="371">
                  <c:v>7029162</c:v>
                </c:pt>
                <c:pt idx="372">
                  <c:v>7064236</c:v>
                </c:pt>
                <c:pt idx="373">
                  <c:v>7092509</c:v>
                </c:pt>
                <c:pt idx="374">
                  <c:v>7115150</c:v>
                </c:pt>
                <c:pt idx="375">
                  <c:v>7137191</c:v>
                </c:pt>
                <c:pt idx="376">
                  <c:v>7166199</c:v>
                </c:pt>
                <c:pt idx="377">
                  <c:v>7197863</c:v>
                </c:pt>
                <c:pt idx="378">
                  <c:v>7287091</c:v>
                </c:pt>
                <c:pt idx="379">
                  <c:v>7336169</c:v>
                </c:pt>
                <c:pt idx="380">
                  <c:v>7368845</c:v>
                </c:pt>
                <c:pt idx="381">
                  <c:v>7398294</c:v>
                </c:pt>
                <c:pt idx="382">
                  <c:v>7426275</c:v>
                </c:pt>
                <c:pt idx="383">
                  <c:v>7457025</c:v>
                </c:pt>
                <c:pt idx="384">
                  <c:v>7498070</c:v>
                </c:pt>
                <c:pt idx="385">
                  <c:v>7541470</c:v>
                </c:pt>
                <c:pt idx="386">
                  <c:v>7578044</c:v>
                </c:pt>
                <c:pt idx="387">
                  <c:v>7611643</c:v>
                </c:pt>
                <c:pt idx="388">
                  <c:v>7642218</c:v>
                </c:pt>
                <c:pt idx="389">
                  <c:v>7677096</c:v>
                </c:pt>
                <c:pt idx="390">
                  <c:v>7715849</c:v>
                </c:pt>
                <c:pt idx="391">
                  <c:v>7760395</c:v>
                </c:pt>
                <c:pt idx="392">
                  <c:v>7814391</c:v>
                </c:pt>
                <c:pt idx="393">
                  <c:v>7867175</c:v>
                </c:pt>
                <c:pt idx="394">
                  <c:v>7923742</c:v>
                </c:pt>
                <c:pt idx="395">
                  <c:v>7981972</c:v>
                </c:pt>
                <c:pt idx="396">
                  <c:v>8076280</c:v>
                </c:pt>
                <c:pt idx="397">
                  <c:v>8327075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3A-4371-AAFA-8AC6A0407E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Sheet1!$A$2:$A$399</c:f>
              <c:numCache>
                <c:formatCode>m/d/yyyy</c:formatCode>
                <c:ptCount val="398"/>
                <c:pt idx="0">
                  <c:v>42285</c:v>
                </c:pt>
                <c:pt idx="1">
                  <c:v>42286</c:v>
                </c:pt>
                <c:pt idx="2">
                  <c:v>42287</c:v>
                </c:pt>
                <c:pt idx="3">
                  <c:v>42288</c:v>
                </c:pt>
                <c:pt idx="4">
                  <c:v>42289</c:v>
                </c:pt>
                <c:pt idx="5">
                  <c:v>42290</c:v>
                </c:pt>
                <c:pt idx="6">
                  <c:v>42291</c:v>
                </c:pt>
                <c:pt idx="7">
                  <c:v>42292</c:v>
                </c:pt>
                <c:pt idx="8">
                  <c:v>42293</c:v>
                </c:pt>
                <c:pt idx="9">
                  <c:v>42294</c:v>
                </c:pt>
                <c:pt idx="10">
                  <c:v>42295</c:v>
                </c:pt>
                <c:pt idx="11">
                  <c:v>42296</c:v>
                </c:pt>
                <c:pt idx="12">
                  <c:v>42297</c:v>
                </c:pt>
                <c:pt idx="13">
                  <c:v>42298</c:v>
                </c:pt>
                <c:pt idx="14">
                  <c:v>42299</c:v>
                </c:pt>
                <c:pt idx="15">
                  <c:v>42300</c:v>
                </c:pt>
                <c:pt idx="16">
                  <c:v>42301</c:v>
                </c:pt>
                <c:pt idx="17">
                  <c:v>42302</c:v>
                </c:pt>
                <c:pt idx="18">
                  <c:v>42303</c:v>
                </c:pt>
                <c:pt idx="19">
                  <c:v>42304</c:v>
                </c:pt>
                <c:pt idx="20">
                  <c:v>42305</c:v>
                </c:pt>
                <c:pt idx="21">
                  <c:v>42306</c:v>
                </c:pt>
                <c:pt idx="22">
                  <c:v>42307</c:v>
                </c:pt>
                <c:pt idx="23">
                  <c:v>42308</c:v>
                </c:pt>
                <c:pt idx="24">
                  <c:v>42309</c:v>
                </c:pt>
                <c:pt idx="25">
                  <c:v>42310</c:v>
                </c:pt>
                <c:pt idx="26">
                  <c:v>42311</c:v>
                </c:pt>
                <c:pt idx="27">
                  <c:v>42312</c:v>
                </c:pt>
                <c:pt idx="28">
                  <c:v>42313</c:v>
                </c:pt>
                <c:pt idx="29">
                  <c:v>42314</c:v>
                </c:pt>
                <c:pt idx="30">
                  <c:v>42315</c:v>
                </c:pt>
                <c:pt idx="31">
                  <c:v>42316</c:v>
                </c:pt>
                <c:pt idx="32">
                  <c:v>42317</c:v>
                </c:pt>
                <c:pt idx="33">
                  <c:v>42318</c:v>
                </c:pt>
                <c:pt idx="34">
                  <c:v>42319</c:v>
                </c:pt>
                <c:pt idx="35">
                  <c:v>42320</c:v>
                </c:pt>
                <c:pt idx="36">
                  <c:v>42321</c:v>
                </c:pt>
                <c:pt idx="37">
                  <c:v>42322</c:v>
                </c:pt>
                <c:pt idx="38">
                  <c:v>42323</c:v>
                </c:pt>
                <c:pt idx="39">
                  <c:v>42324</c:v>
                </c:pt>
                <c:pt idx="40">
                  <c:v>42325</c:v>
                </c:pt>
                <c:pt idx="41">
                  <c:v>42326</c:v>
                </c:pt>
                <c:pt idx="42">
                  <c:v>42327</c:v>
                </c:pt>
                <c:pt idx="43">
                  <c:v>42328</c:v>
                </c:pt>
                <c:pt idx="44">
                  <c:v>42329</c:v>
                </c:pt>
                <c:pt idx="45">
                  <c:v>42330</c:v>
                </c:pt>
                <c:pt idx="46">
                  <c:v>42331</c:v>
                </c:pt>
                <c:pt idx="47">
                  <c:v>42332</c:v>
                </c:pt>
                <c:pt idx="48">
                  <c:v>42333</c:v>
                </c:pt>
                <c:pt idx="49">
                  <c:v>42334</c:v>
                </c:pt>
                <c:pt idx="50">
                  <c:v>42335</c:v>
                </c:pt>
                <c:pt idx="51">
                  <c:v>42336</c:v>
                </c:pt>
                <c:pt idx="52">
                  <c:v>42337</c:v>
                </c:pt>
                <c:pt idx="53">
                  <c:v>42338</c:v>
                </c:pt>
                <c:pt idx="54">
                  <c:v>42339</c:v>
                </c:pt>
                <c:pt idx="55">
                  <c:v>42340</c:v>
                </c:pt>
                <c:pt idx="56">
                  <c:v>42341</c:v>
                </c:pt>
                <c:pt idx="57">
                  <c:v>42342</c:v>
                </c:pt>
                <c:pt idx="58">
                  <c:v>42343</c:v>
                </c:pt>
                <c:pt idx="59">
                  <c:v>42344</c:v>
                </c:pt>
                <c:pt idx="60">
                  <c:v>42345</c:v>
                </c:pt>
                <c:pt idx="61">
                  <c:v>42346</c:v>
                </c:pt>
                <c:pt idx="62">
                  <c:v>42347</c:v>
                </c:pt>
                <c:pt idx="63">
                  <c:v>42348</c:v>
                </c:pt>
                <c:pt idx="64">
                  <c:v>42349</c:v>
                </c:pt>
                <c:pt idx="65">
                  <c:v>42350</c:v>
                </c:pt>
                <c:pt idx="66">
                  <c:v>42351</c:v>
                </c:pt>
                <c:pt idx="67">
                  <c:v>42352</c:v>
                </c:pt>
                <c:pt idx="68">
                  <c:v>42353</c:v>
                </c:pt>
                <c:pt idx="69">
                  <c:v>42354</c:v>
                </c:pt>
                <c:pt idx="70">
                  <c:v>42355</c:v>
                </c:pt>
                <c:pt idx="71">
                  <c:v>42356</c:v>
                </c:pt>
                <c:pt idx="72">
                  <c:v>42357</c:v>
                </c:pt>
                <c:pt idx="73">
                  <c:v>42358</c:v>
                </c:pt>
                <c:pt idx="74">
                  <c:v>42359</c:v>
                </c:pt>
                <c:pt idx="75">
                  <c:v>42360</c:v>
                </c:pt>
                <c:pt idx="76">
                  <c:v>42361</c:v>
                </c:pt>
                <c:pt idx="77">
                  <c:v>42362</c:v>
                </c:pt>
                <c:pt idx="78">
                  <c:v>42363</c:v>
                </c:pt>
                <c:pt idx="79">
                  <c:v>42364</c:v>
                </c:pt>
                <c:pt idx="80">
                  <c:v>42365</c:v>
                </c:pt>
                <c:pt idx="81">
                  <c:v>42366</c:v>
                </c:pt>
                <c:pt idx="82">
                  <c:v>42367</c:v>
                </c:pt>
                <c:pt idx="83">
                  <c:v>42368</c:v>
                </c:pt>
                <c:pt idx="84">
                  <c:v>42369</c:v>
                </c:pt>
                <c:pt idx="85">
                  <c:v>42370</c:v>
                </c:pt>
                <c:pt idx="86">
                  <c:v>42371</c:v>
                </c:pt>
                <c:pt idx="87">
                  <c:v>42372</c:v>
                </c:pt>
                <c:pt idx="88">
                  <c:v>42373</c:v>
                </c:pt>
                <c:pt idx="89">
                  <c:v>42374</c:v>
                </c:pt>
                <c:pt idx="90">
                  <c:v>42375</c:v>
                </c:pt>
                <c:pt idx="91">
                  <c:v>42376</c:v>
                </c:pt>
                <c:pt idx="92">
                  <c:v>42377</c:v>
                </c:pt>
                <c:pt idx="93">
                  <c:v>42378</c:v>
                </c:pt>
                <c:pt idx="94">
                  <c:v>42379</c:v>
                </c:pt>
                <c:pt idx="95">
                  <c:v>42380</c:v>
                </c:pt>
                <c:pt idx="96">
                  <c:v>42381</c:v>
                </c:pt>
                <c:pt idx="97">
                  <c:v>42382</c:v>
                </c:pt>
                <c:pt idx="98">
                  <c:v>42383</c:v>
                </c:pt>
                <c:pt idx="99">
                  <c:v>42384</c:v>
                </c:pt>
                <c:pt idx="100">
                  <c:v>42385</c:v>
                </c:pt>
                <c:pt idx="101">
                  <c:v>42386</c:v>
                </c:pt>
                <c:pt idx="102">
                  <c:v>42387</c:v>
                </c:pt>
                <c:pt idx="103">
                  <c:v>42388</c:v>
                </c:pt>
                <c:pt idx="104">
                  <c:v>42389</c:v>
                </c:pt>
                <c:pt idx="105">
                  <c:v>42390</c:v>
                </c:pt>
                <c:pt idx="106">
                  <c:v>42391</c:v>
                </c:pt>
                <c:pt idx="107">
                  <c:v>42392</c:v>
                </c:pt>
                <c:pt idx="108">
                  <c:v>42393</c:v>
                </c:pt>
                <c:pt idx="109">
                  <c:v>42394</c:v>
                </c:pt>
                <c:pt idx="110">
                  <c:v>42395</c:v>
                </c:pt>
                <c:pt idx="111">
                  <c:v>42396</c:v>
                </c:pt>
                <c:pt idx="112">
                  <c:v>42397</c:v>
                </c:pt>
                <c:pt idx="113">
                  <c:v>42398</c:v>
                </c:pt>
                <c:pt idx="114">
                  <c:v>42399</c:v>
                </c:pt>
                <c:pt idx="115">
                  <c:v>42400</c:v>
                </c:pt>
                <c:pt idx="116">
                  <c:v>42401</c:v>
                </c:pt>
                <c:pt idx="117">
                  <c:v>42402</c:v>
                </c:pt>
                <c:pt idx="118">
                  <c:v>42403</c:v>
                </c:pt>
                <c:pt idx="119">
                  <c:v>42404</c:v>
                </c:pt>
                <c:pt idx="120">
                  <c:v>42405</c:v>
                </c:pt>
                <c:pt idx="121">
                  <c:v>42406</c:v>
                </c:pt>
                <c:pt idx="122">
                  <c:v>42407</c:v>
                </c:pt>
                <c:pt idx="123">
                  <c:v>42408</c:v>
                </c:pt>
                <c:pt idx="124">
                  <c:v>42409</c:v>
                </c:pt>
                <c:pt idx="125">
                  <c:v>42410</c:v>
                </c:pt>
                <c:pt idx="126">
                  <c:v>42411</c:v>
                </c:pt>
                <c:pt idx="127">
                  <c:v>42412</c:v>
                </c:pt>
                <c:pt idx="128">
                  <c:v>42413</c:v>
                </c:pt>
                <c:pt idx="129">
                  <c:v>42414</c:v>
                </c:pt>
                <c:pt idx="130">
                  <c:v>42415</c:v>
                </c:pt>
                <c:pt idx="131">
                  <c:v>42416</c:v>
                </c:pt>
                <c:pt idx="132">
                  <c:v>42417</c:v>
                </c:pt>
                <c:pt idx="133">
                  <c:v>42418</c:v>
                </c:pt>
                <c:pt idx="134">
                  <c:v>42419</c:v>
                </c:pt>
                <c:pt idx="135">
                  <c:v>42420</c:v>
                </c:pt>
                <c:pt idx="136">
                  <c:v>42421</c:v>
                </c:pt>
                <c:pt idx="137">
                  <c:v>42422</c:v>
                </c:pt>
                <c:pt idx="138">
                  <c:v>42423</c:v>
                </c:pt>
                <c:pt idx="139">
                  <c:v>42424</c:v>
                </c:pt>
                <c:pt idx="140">
                  <c:v>42425</c:v>
                </c:pt>
                <c:pt idx="141">
                  <c:v>42426</c:v>
                </c:pt>
                <c:pt idx="142">
                  <c:v>42427</c:v>
                </c:pt>
                <c:pt idx="143">
                  <c:v>42428</c:v>
                </c:pt>
                <c:pt idx="144">
                  <c:v>42429</c:v>
                </c:pt>
                <c:pt idx="145">
                  <c:v>42430</c:v>
                </c:pt>
                <c:pt idx="146">
                  <c:v>42431</c:v>
                </c:pt>
                <c:pt idx="147">
                  <c:v>42432</c:v>
                </c:pt>
                <c:pt idx="148">
                  <c:v>42433</c:v>
                </c:pt>
                <c:pt idx="149">
                  <c:v>42434</c:v>
                </c:pt>
                <c:pt idx="150">
                  <c:v>42435</c:v>
                </c:pt>
                <c:pt idx="151">
                  <c:v>42436</c:v>
                </c:pt>
                <c:pt idx="152">
                  <c:v>42437</c:v>
                </c:pt>
                <c:pt idx="153">
                  <c:v>42438</c:v>
                </c:pt>
                <c:pt idx="154">
                  <c:v>42439</c:v>
                </c:pt>
                <c:pt idx="155">
                  <c:v>42440</c:v>
                </c:pt>
                <c:pt idx="156">
                  <c:v>42441</c:v>
                </c:pt>
                <c:pt idx="157">
                  <c:v>42442</c:v>
                </c:pt>
                <c:pt idx="158">
                  <c:v>42443</c:v>
                </c:pt>
                <c:pt idx="159">
                  <c:v>42444</c:v>
                </c:pt>
                <c:pt idx="160">
                  <c:v>42445</c:v>
                </c:pt>
                <c:pt idx="161">
                  <c:v>42446</c:v>
                </c:pt>
                <c:pt idx="162">
                  <c:v>42447</c:v>
                </c:pt>
                <c:pt idx="163">
                  <c:v>42448</c:v>
                </c:pt>
                <c:pt idx="164">
                  <c:v>42449</c:v>
                </c:pt>
                <c:pt idx="165">
                  <c:v>42450</c:v>
                </c:pt>
                <c:pt idx="166">
                  <c:v>42451</c:v>
                </c:pt>
                <c:pt idx="167">
                  <c:v>42452</c:v>
                </c:pt>
                <c:pt idx="168">
                  <c:v>42453</c:v>
                </c:pt>
                <c:pt idx="169">
                  <c:v>42454</c:v>
                </c:pt>
                <c:pt idx="170">
                  <c:v>42455</c:v>
                </c:pt>
                <c:pt idx="171">
                  <c:v>42456</c:v>
                </c:pt>
                <c:pt idx="172">
                  <c:v>42457</c:v>
                </c:pt>
                <c:pt idx="173">
                  <c:v>42458</c:v>
                </c:pt>
                <c:pt idx="174">
                  <c:v>42459</c:v>
                </c:pt>
                <c:pt idx="175">
                  <c:v>42460</c:v>
                </c:pt>
                <c:pt idx="176">
                  <c:v>42461</c:v>
                </c:pt>
                <c:pt idx="177">
                  <c:v>42462</c:v>
                </c:pt>
                <c:pt idx="178">
                  <c:v>42463</c:v>
                </c:pt>
                <c:pt idx="179">
                  <c:v>42464</c:v>
                </c:pt>
                <c:pt idx="180">
                  <c:v>42465</c:v>
                </c:pt>
                <c:pt idx="181">
                  <c:v>42466</c:v>
                </c:pt>
                <c:pt idx="182">
                  <c:v>42467</c:v>
                </c:pt>
                <c:pt idx="183">
                  <c:v>42468</c:v>
                </c:pt>
                <c:pt idx="184">
                  <c:v>42469</c:v>
                </c:pt>
                <c:pt idx="185">
                  <c:v>42470</c:v>
                </c:pt>
                <c:pt idx="186">
                  <c:v>42471</c:v>
                </c:pt>
                <c:pt idx="187">
                  <c:v>42472</c:v>
                </c:pt>
                <c:pt idx="188">
                  <c:v>42473</c:v>
                </c:pt>
                <c:pt idx="189">
                  <c:v>42474</c:v>
                </c:pt>
                <c:pt idx="190">
                  <c:v>42475</c:v>
                </c:pt>
                <c:pt idx="191">
                  <c:v>42476</c:v>
                </c:pt>
                <c:pt idx="192">
                  <c:v>42477</c:v>
                </c:pt>
                <c:pt idx="193">
                  <c:v>42478</c:v>
                </c:pt>
                <c:pt idx="194">
                  <c:v>42479</c:v>
                </c:pt>
                <c:pt idx="195">
                  <c:v>42480</c:v>
                </c:pt>
                <c:pt idx="196">
                  <c:v>42481</c:v>
                </c:pt>
                <c:pt idx="197">
                  <c:v>42482</c:v>
                </c:pt>
                <c:pt idx="198">
                  <c:v>42483</c:v>
                </c:pt>
                <c:pt idx="199">
                  <c:v>42484</c:v>
                </c:pt>
                <c:pt idx="200">
                  <c:v>42485</c:v>
                </c:pt>
                <c:pt idx="201">
                  <c:v>42486</c:v>
                </c:pt>
                <c:pt idx="202">
                  <c:v>42487</c:v>
                </c:pt>
                <c:pt idx="203">
                  <c:v>42488</c:v>
                </c:pt>
                <c:pt idx="204">
                  <c:v>42489</c:v>
                </c:pt>
                <c:pt idx="205">
                  <c:v>42490</c:v>
                </c:pt>
                <c:pt idx="206">
                  <c:v>42491</c:v>
                </c:pt>
                <c:pt idx="207">
                  <c:v>42492</c:v>
                </c:pt>
                <c:pt idx="208">
                  <c:v>42493</c:v>
                </c:pt>
                <c:pt idx="209">
                  <c:v>42494</c:v>
                </c:pt>
                <c:pt idx="210">
                  <c:v>42495</c:v>
                </c:pt>
                <c:pt idx="211">
                  <c:v>42496</c:v>
                </c:pt>
                <c:pt idx="212">
                  <c:v>42497</c:v>
                </c:pt>
                <c:pt idx="213">
                  <c:v>42498</c:v>
                </c:pt>
                <c:pt idx="214">
                  <c:v>42499</c:v>
                </c:pt>
                <c:pt idx="215">
                  <c:v>42500</c:v>
                </c:pt>
                <c:pt idx="216">
                  <c:v>42501</c:v>
                </c:pt>
                <c:pt idx="217">
                  <c:v>42502</c:v>
                </c:pt>
                <c:pt idx="218">
                  <c:v>42503</c:v>
                </c:pt>
                <c:pt idx="219">
                  <c:v>42504</c:v>
                </c:pt>
                <c:pt idx="220">
                  <c:v>42505</c:v>
                </c:pt>
                <c:pt idx="221">
                  <c:v>42506</c:v>
                </c:pt>
                <c:pt idx="222">
                  <c:v>42507</c:v>
                </c:pt>
                <c:pt idx="223">
                  <c:v>42508</c:v>
                </c:pt>
                <c:pt idx="224">
                  <c:v>42509</c:v>
                </c:pt>
                <c:pt idx="225">
                  <c:v>42510</c:v>
                </c:pt>
                <c:pt idx="226">
                  <c:v>42511</c:v>
                </c:pt>
                <c:pt idx="227">
                  <c:v>42512</c:v>
                </c:pt>
                <c:pt idx="228">
                  <c:v>42513</c:v>
                </c:pt>
                <c:pt idx="229">
                  <c:v>42514</c:v>
                </c:pt>
                <c:pt idx="230">
                  <c:v>42515</c:v>
                </c:pt>
                <c:pt idx="231">
                  <c:v>42516</c:v>
                </c:pt>
                <c:pt idx="232">
                  <c:v>42517</c:v>
                </c:pt>
                <c:pt idx="233">
                  <c:v>42518</c:v>
                </c:pt>
                <c:pt idx="234">
                  <c:v>42519</c:v>
                </c:pt>
                <c:pt idx="235">
                  <c:v>42520</c:v>
                </c:pt>
                <c:pt idx="236">
                  <c:v>42521</c:v>
                </c:pt>
                <c:pt idx="237">
                  <c:v>42522</c:v>
                </c:pt>
                <c:pt idx="238">
                  <c:v>42523</c:v>
                </c:pt>
                <c:pt idx="239">
                  <c:v>42524</c:v>
                </c:pt>
                <c:pt idx="240">
                  <c:v>42525</c:v>
                </c:pt>
                <c:pt idx="241">
                  <c:v>42526</c:v>
                </c:pt>
                <c:pt idx="242">
                  <c:v>42527</c:v>
                </c:pt>
                <c:pt idx="243">
                  <c:v>42528</c:v>
                </c:pt>
                <c:pt idx="244">
                  <c:v>42529</c:v>
                </c:pt>
                <c:pt idx="245">
                  <c:v>42530</c:v>
                </c:pt>
                <c:pt idx="246">
                  <c:v>42531</c:v>
                </c:pt>
                <c:pt idx="247">
                  <c:v>42532</c:v>
                </c:pt>
                <c:pt idx="248">
                  <c:v>42533</c:v>
                </c:pt>
                <c:pt idx="249">
                  <c:v>42534</c:v>
                </c:pt>
                <c:pt idx="250">
                  <c:v>42535</c:v>
                </c:pt>
                <c:pt idx="251">
                  <c:v>42536</c:v>
                </c:pt>
                <c:pt idx="252">
                  <c:v>42537</c:v>
                </c:pt>
                <c:pt idx="253">
                  <c:v>42538</c:v>
                </c:pt>
                <c:pt idx="254">
                  <c:v>42539</c:v>
                </c:pt>
                <c:pt idx="255">
                  <c:v>42540</c:v>
                </c:pt>
                <c:pt idx="256">
                  <c:v>42541</c:v>
                </c:pt>
                <c:pt idx="257">
                  <c:v>42542</c:v>
                </c:pt>
                <c:pt idx="258">
                  <c:v>42543</c:v>
                </c:pt>
                <c:pt idx="259">
                  <c:v>42544</c:v>
                </c:pt>
                <c:pt idx="260">
                  <c:v>42545</c:v>
                </c:pt>
                <c:pt idx="261">
                  <c:v>42546</c:v>
                </c:pt>
                <c:pt idx="262">
                  <c:v>42547</c:v>
                </c:pt>
                <c:pt idx="263">
                  <c:v>42548</c:v>
                </c:pt>
                <c:pt idx="264">
                  <c:v>42549</c:v>
                </c:pt>
                <c:pt idx="265">
                  <c:v>42550</c:v>
                </c:pt>
                <c:pt idx="266">
                  <c:v>42551</c:v>
                </c:pt>
                <c:pt idx="267">
                  <c:v>42552</c:v>
                </c:pt>
                <c:pt idx="268">
                  <c:v>42553</c:v>
                </c:pt>
                <c:pt idx="269">
                  <c:v>42554</c:v>
                </c:pt>
                <c:pt idx="270">
                  <c:v>42555</c:v>
                </c:pt>
                <c:pt idx="271">
                  <c:v>42556</c:v>
                </c:pt>
                <c:pt idx="272">
                  <c:v>42557</c:v>
                </c:pt>
                <c:pt idx="273">
                  <c:v>42558</c:v>
                </c:pt>
                <c:pt idx="274">
                  <c:v>42559</c:v>
                </c:pt>
                <c:pt idx="275">
                  <c:v>42560</c:v>
                </c:pt>
                <c:pt idx="276">
                  <c:v>42561</c:v>
                </c:pt>
                <c:pt idx="277">
                  <c:v>42562</c:v>
                </c:pt>
                <c:pt idx="278">
                  <c:v>42563</c:v>
                </c:pt>
                <c:pt idx="279">
                  <c:v>42564</c:v>
                </c:pt>
                <c:pt idx="280">
                  <c:v>42565</c:v>
                </c:pt>
                <c:pt idx="281">
                  <c:v>42566</c:v>
                </c:pt>
                <c:pt idx="282">
                  <c:v>42567</c:v>
                </c:pt>
                <c:pt idx="283">
                  <c:v>42568</c:v>
                </c:pt>
                <c:pt idx="284">
                  <c:v>42569</c:v>
                </c:pt>
                <c:pt idx="285">
                  <c:v>42570</c:v>
                </c:pt>
                <c:pt idx="286">
                  <c:v>42571</c:v>
                </c:pt>
                <c:pt idx="287">
                  <c:v>42572</c:v>
                </c:pt>
                <c:pt idx="288">
                  <c:v>42573</c:v>
                </c:pt>
                <c:pt idx="289">
                  <c:v>42574</c:v>
                </c:pt>
                <c:pt idx="290">
                  <c:v>42575</c:v>
                </c:pt>
                <c:pt idx="291">
                  <c:v>42576</c:v>
                </c:pt>
                <c:pt idx="292">
                  <c:v>42577</c:v>
                </c:pt>
                <c:pt idx="293">
                  <c:v>42578</c:v>
                </c:pt>
                <c:pt idx="294">
                  <c:v>42579</c:v>
                </c:pt>
                <c:pt idx="295">
                  <c:v>42580</c:v>
                </c:pt>
                <c:pt idx="296">
                  <c:v>42581</c:v>
                </c:pt>
                <c:pt idx="297">
                  <c:v>42582</c:v>
                </c:pt>
                <c:pt idx="298">
                  <c:v>42583</c:v>
                </c:pt>
                <c:pt idx="299">
                  <c:v>42584</c:v>
                </c:pt>
                <c:pt idx="300">
                  <c:v>42585</c:v>
                </c:pt>
                <c:pt idx="301">
                  <c:v>42586</c:v>
                </c:pt>
                <c:pt idx="302">
                  <c:v>42587</c:v>
                </c:pt>
                <c:pt idx="303">
                  <c:v>42588</c:v>
                </c:pt>
                <c:pt idx="304">
                  <c:v>42589</c:v>
                </c:pt>
                <c:pt idx="305">
                  <c:v>42590</c:v>
                </c:pt>
                <c:pt idx="306">
                  <c:v>42591</c:v>
                </c:pt>
                <c:pt idx="307">
                  <c:v>42592</c:v>
                </c:pt>
                <c:pt idx="308">
                  <c:v>42593</c:v>
                </c:pt>
                <c:pt idx="309">
                  <c:v>42594</c:v>
                </c:pt>
                <c:pt idx="310">
                  <c:v>42595</c:v>
                </c:pt>
                <c:pt idx="311">
                  <c:v>42596</c:v>
                </c:pt>
                <c:pt idx="312">
                  <c:v>42597</c:v>
                </c:pt>
                <c:pt idx="313">
                  <c:v>42598</c:v>
                </c:pt>
                <c:pt idx="314">
                  <c:v>42599</c:v>
                </c:pt>
                <c:pt idx="315">
                  <c:v>42600</c:v>
                </c:pt>
                <c:pt idx="316">
                  <c:v>42601</c:v>
                </c:pt>
                <c:pt idx="317">
                  <c:v>42602</c:v>
                </c:pt>
                <c:pt idx="318">
                  <c:v>42603</c:v>
                </c:pt>
                <c:pt idx="319">
                  <c:v>42604</c:v>
                </c:pt>
                <c:pt idx="320">
                  <c:v>42605</c:v>
                </c:pt>
                <c:pt idx="321">
                  <c:v>42606</c:v>
                </c:pt>
                <c:pt idx="322">
                  <c:v>42607</c:v>
                </c:pt>
                <c:pt idx="323">
                  <c:v>42608</c:v>
                </c:pt>
                <c:pt idx="324">
                  <c:v>42609</c:v>
                </c:pt>
                <c:pt idx="325">
                  <c:v>42610</c:v>
                </c:pt>
                <c:pt idx="326">
                  <c:v>42611</c:v>
                </c:pt>
                <c:pt idx="327">
                  <c:v>42612</c:v>
                </c:pt>
                <c:pt idx="328">
                  <c:v>42613</c:v>
                </c:pt>
                <c:pt idx="329">
                  <c:v>42614</c:v>
                </c:pt>
                <c:pt idx="330">
                  <c:v>42615</c:v>
                </c:pt>
                <c:pt idx="331">
                  <c:v>42616</c:v>
                </c:pt>
                <c:pt idx="332">
                  <c:v>42617</c:v>
                </c:pt>
                <c:pt idx="333">
                  <c:v>42618</c:v>
                </c:pt>
                <c:pt idx="334">
                  <c:v>42619</c:v>
                </c:pt>
                <c:pt idx="335">
                  <c:v>42620</c:v>
                </c:pt>
                <c:pt idx="336">
                  <c:v>42621</c:v>
                </c:pt>
                <c:pt idx="337">
                  <c:v>42622</c:v>
                </c:pt>
                <c:pt idx="338">
                  <c:v>42623</c:v>
                </c:pt>
                <c:pt idx="339">
                  <c:v>42624</c:v>
                </c:pt>
                <c:pt idx="340">
                  <c:v>42625</c:v>
                </c:pt>
                <c:pt idx="341">
                  <c:v>42626</c:v>
                </c:pt>
                <c:pt idx="342">
                  <c:v>42627</c:v>
                </c:pt>
                <c:pt idx="343">
                  <c:v>42628</c:v>
                </c:pt>
                <c:pt idx="344">
                  <c:v>42629</c:v>
                </c:pt>
                <c:pt idx="345">
                  <c:v>42630</c:v>
                </c:pt>
                <c:pt idx="346">
                  <c:v>42631</c:v>
                </c:pt>
                <c:pt idx="347">
                  <c:v>42632</c:v>
                </c:pt>
                <c:pt idx="348">
                  <c:v>42633</c:v>
                </c:pt>
                <c:pt idx="349">
                  <c:v>42634</c:v>
                </c:pt>
                <c:pt idx="350">
                  <c:v>42635</c:v>
                </c:pt>
                <c:pt idx="351">
                  <c:v>42636</c:v>
                </c:pt>
                <c:pt idx="352">
                  <c:v>42637</c:v>
                </c:pt>
                <c:pt idx="353">
                  <c:v>42638</c:v>
                </c:pt>
                <c:pt idx="354">
                  <c:v>42639</c:v>
                </c:pt>
                <c:pt idx="355">
                  <c:v>42640</c:v>
                </c:pt>
                <c:pt idx="356">
                  <c:v>42641</c:v>
                </c:pt>
                <c:pt idx="357">
                  <c:v>42642</c:v>
                </c:pt>
                <c:pt idx="358">
                  <c:v>42643</c:v>
                </c:pt>
                <c:pt idx="359">
                  <c:v>42644</c:v>
                </c:pt>
                <c:pt idx="360">
                  <c:v>42645</c:v>
                </c:pt>
                <c:pt idx="361">
                  <c:v>42646</c:v>
                </c:pt>
                <c:pt idx="362">
                  <c:v>42647</c:v>
                </c:pt>
                <c:pt idx="363">
                  <c:v>42648</c:v>
                </c:pt>
                <c:pt idx="364">
                  <c:v>42649</c:v>
                </c:pt>
                <c:pt idx="365">
                  <c:v>42650</c:v>
                </c:pt>
                <c:pt idx="366">
                  <c:v>42651</c:v>
                </c:pt>
                <c:pt idx="367">
                  <c:v>42652</c:v>
                </c:pt>
                <c:pt idx="368">
                  <c:v>42653</c:v>
                </c:pt>
                <c:pt idx="369">
                  <c:v>42654</c:v>
                </c:pt>
                <c:pt idx="370">
                  <c:v>42655</c:v>
                </c:pt>
                <c:pt idx="371">
                  <c:v>42656</c:v>
                </c:pt>
                <c:pt idx="372">
                  <c:v>42657</c:v>
                </c:pt>
                <c:pt idx="373">
                  <c:v>42658</c:v>
                </c:pt>
                <c:pt idx="374">
                  <c:v>42659</c:v>
                </c:pt>
                <c:pt idx="375">
                  <c:v>42660</c:v>
                </c:pt>
                <c:pt idx="376">
                  <c:v>42661</c:v>
                </c:pt>
                <c:pt idx="377">
                  <c:v>42662</c:v>
                </c:pt>
                <c:pt idx="378">
                  <c:v>42663</c:v>
                </c:pt>
                <c:pt idx="379">
                  <c:v>42664</c:v>
                </c:pt>
                <c:pt idx="380">
                  <c:v>42665</c:v>
                </c:pt>
                <c:pt idx="381">
                  <c:v>42666</c:v>
                </c:pt>
                <c:pt idx="382">
                  <c:v>42667</c:v>
                </c:pt>
                <c:pt idx="383">
                  <c:v>42668</c:v>
                </c:pt>
                <c:pt idx="384">
                  <c:v>42669</c:v>
                </c:pt>
                <c:pt idx="385">
                  <c:v>42670</c:v>
                </c:pt>
                <c:pt idx="386">
                  <c:v>42671</c:v>
                </c:pt>
                <c:pt idx="387">
                  <c:v>42672</c:v>
                </c:pt>
                <c:pt idx="388">
                  <c:v>42673</c:v>
                </c:pt>
                <c:pt idx="389">
                  <c:v>42674</c:v>
                </c:pt>
                <c:pt idx="390">
                  <c:v>42675</c:v>
                </c:pt>
                <c:pt idx="391">
                  <c:v>42676</c:v>
                </c:pt>
                <c:pt idx="392">
                  <c:v>42677</c:v>
                </c:pt>
                <c:pt idx="393">
                  <c:v>42678</c:v>
                </c:pt>
                <c:pt idx="394">
                  <c:v>42679</c:v>
                </c:pt>
                <c:pt idx="395">
                  <c:v>42680</c:v>
                </c:pt>
                <c:pt idx="396">
                  <c:v>42681</c:v>
                </c:pt>
                <c:pt idx="397">
                  <c:v>42682</c:v>
                </c:pt>
              </c:numCache>
            </c:numRef>
          </c:cat>
          <c:val>
            <c:numRef>
              <c:f>Sheet1!$C$2:$C$399</c:f>
              <c:numCache>
                <c:formatCode>General</c:formatCode>
                <c:ptCount val="398"/>
                <c:pt idx="0">
                  <c:v>3951876</c:v>
                </c:pt>
                <c:pt idx="1">
                  <c:v>3960546</c:v>
                </c:pt>
                <c:pt idx="2">
                  <c:v>3967918</c:v>
                </c:pt>
                <c:pt idx="3">
                  <c:v>3974888</c:v>
                </c:pt>
                <c:pt idx="4">
                  <c:v>3981497</c:v>
                </c:pt>
                <c:pt idx="5">
                  <c:v>3988779</c:v>
                </c:pt>
                <c:pt idx="6">
                  <c:v>4009550</c:v>
                </c:pt>
                <c:pt idx="7">
                  <c:v>4019775</c:v>
                </c:pt>
                <c:pt idx="8">
                  <c:v>4027274</c:v>
                </c:pt>
                <c:pt idx="9">
                  <c:v>4033540</c:v>
                </c:pt>
                <c:pt idx="10">
                  <c:v>4040124</c:v>
                </c:pt>
                <c:pt idx="11">
                  <c:v>4047026</c:v>
                </c:pt>
                <c:pt idx="12">
                  <c:v>4053279</c:v>
                </c:pt>
                <c:pt idx="13">
                  <c:v>4059624</c:v>
                </c:pt>
                <c:pt idx="14">
                  <c:v>4066318</c:v>
                </c:pt>
                <c:pt idx="15">
                  <c:v>4072919</c:v>
                </c:pt>
                <c:pt idx="16">
                  <c:v>4080671</c:v>
                </c:pt>
                <c:pt idx="17">
                  <c:v>4085807</c:v>
                </c:pt>
                <c:pt idx="18">
                  <c:v>4100271</c:v>
                </c:pt>
                <c:pt idx="19">
                  <c:v>4108585</c:v>
                </c:pt>
                <c:pt idx="20">
                  <c:v>4114234</c:v>
                </c:pt>
                <c:pt idx="21">
                  <c:v>4123906</c:v>
                </c:pt>
                <c:pt idx="22">
                  <c:v>4130773</c:v>
                </c:pt>
                <c:pt idx="23">
                  <c:v>4136519</c:v>
                </c:pt>
                <c:pt idx="24">
                  <c:v>4141081</c:v>
                </c:pt>
                <c:pt idx="25">
                  <c:v>4145865</c:v>
                </c:pt>
                <c:pt idx="26">
                  <c:v>4152108</c:v>
                </c:pt>
                <c:pt idx="27">
                  <c:v>4157860</c:v>
                </c:pt>
                <c:pt idx="28">
                  <c:v>4162823</c:v>
                </c:pt>
                <c:pt idx="29">
                  <c:v>4169303</c:v>
                </c:pt>
                <c:pt idx="30">
                  <c:v>4173922</c:v>
                </c:pt>
                <c:pt idx="31">
                  <c:v>4179205</c:v>
                </c:pt>
                <c:pt idx="32">
                  <c:v>4184314</c:v>
                </c:pt>
                <c:pt idx="33">
                  <c:v>4191440</c:v>
                </c:pt>
                <c:pt idx="34">
                  <c:v>4200624</c:v>
                </c:pt>
                <c:pt idx="35">
                  <c:v>4206959</c:v>
                </c:pt>
                <c:pt idx="36">
                  <c:v>4211594</c:v>
                </c:pt>
                <c:pt idx="37">
                  <c:v>4227053</c:v>
                </c:pt>
                <c:pt idx="38">
                  <c:v>4244687</c:v>
                </c:pt>
                <c:pt idx="39">
                  <c:v>4263392</c:v>
                </c:pt>
                <c:pt idx="40">
                  <c:v>4304532</c:v>
                </c:pt>
                <c:pt idx="41">
                  <c:v>4348537</c:v>
                </c:pt>
                <c:pt idx="42">
                  <c:v>4379355</c:v>
                </c:pt>
                <c:pt idx="43">
                  <c:v>4403849</c:v>
                </c:pt>
                <c:pt idx="44">
                  <c:v>4416309</c:v>
                </c:pt>
                <c:pt idx="45">
                  <c:v>4426559</c:v>
                </c:pt>
                <c:pt idx="46">
                  <c:v>4437302</c:v>
                </c:pt>
                <c:pt idx="47">
                  <c:v>4446951</c:v>
                </c:pt>
                <c:pt idx="48">
                  <c:v>4457037</c:v>
                </c:pt>
                <c:pt idx="49">
                  <c:v>4464551</c:v>
                </c:pt>
                <c:pt idx="50">
                  <c:v>4470256</c:v>
                </c:pt>
                <c:pt idx="51">
                  <c:v>4475443</c:v>
                </c:pt>
                <c:pt idx="52">
                  <c:v>4481328</c:v>
                </c:pt>
                <c:pt idx="53">
                  <c:v>4486478</c:v>
                </c:pt>
                <c:pt idx="54">
                  <c:v>4492992</c:v>
                </c:pt>
                <c:pt idx="55">
                  <c:v>4503300</c:v>
                </c:pt>
                <c:pt idx="56">
                  <c:v>4512133</c:v>
                </c:pt>
                <c:pt idx="57">
                  <c:v>4528022</c:v>
                </c:pt>
                <c:pt idx="58">
                  <c:v>4538871</c:v>
                </c:pt>
                <c:pt idx="59">
                  <c:v>4549071</c:v>
                </c:pt>
                <c:pt idx="60">
                  <c:v>4579767</c:v>
                </c:pt>
                <c:pt idx="61">
                  <c:v>4604462</c:v>
                </c:pt>
                <c:pt idx="62">
                  <c:v>4675921</c:v>
                </c:pt>
                <c:pt idx="63">
                  <c:v>4718997</c:v>
                </c:pt>
                <c:pt idx="64">
                  <c:v>4744060</c:v>
                </c:pt>
                <c:pt idx="65">
                  <c:v>4765631</c:v>
                </c:pt>
                <c:pt idx="66">
                  <c:v>4784319</c:v>
                </c:pt>
                <c:pt idx="67">
                  <c:v>4798747</c:v>
                </c:pt>
                <c:pt idx="68">
                  <c:v>4811108</c:v>
                </c:pt>
                <c:pt idx="69">
                  <c:v>4830265</c:v>
                </c:pt>
                <c:pt idx="70">
                  <c:v>4866194</c:v>
                </c:pt>
                <c:pt idx="71">
                  <c:v>4880036</c:v>
                </c:pt>
                <c:pt idx="72">
                  <c:v>4892034</c:v>
                </c:pt>
                <c:pt idx="73">
                  <c:v>4904670</c:v>
                </c:pt>
                <c:pt idx="74">
                  <c:v>4916877</c:v>
                </c:pt>
                <c:pt idx="75">
                  <c:v>4929937</c:v>
                </c:pt>
                <c:pt idx="76">
                  <c:v>4943000</c:v>
                </c:pt>
                <c:pt idx="77">
                  <c:v>4978995</c:v>
                </c:pt>
                <c:pt idx="78">
                  <c:v>5013582</c:v>
                </c:pt>
                <c:pt idx="79">
                  <c:v>5040019</c:v>
                </c:pt>
                <c:pt idx="80">
                  <c:v>5058857</c:v>
                </c:pt>
                <c:pt idx="81">
                  <c:v>5070318</c:v>
                </c:pt>
                <c:pt idx="82">
                  <c:v>5079816</c:v>
                </c:pt>
                <c:pt idx="83">
                  <c:v>5090130</c:v>
                </c:pt>
                <c:pt idx="84">
                  <c:v>5104890</c:v>
                </c:pt>
                <c:pt idx="85">
                  <c:v>5118064</c:v>
                </c:pt>
                <c:pt idx="86">
                  <c:v>5129504</c:v>
                </c:pt>
                <c:pt idx="87">
                  <c:v>5148961</c:v>
                </c:pt>
                <c:pt idx="88">
                  <c:v>5167194</c:v>
                </c:pt>
                <c:pt idx="89">
                  <c:v>5180722</c:v>
                </c:pt>
                <c:pt idx="90">
                  <c:v>5193735</c:v>
                </c:pt>
                <c:pt idx="91">
                  <c:v>5205974</c:v>
                </c:pt>
                <c:pt idx="92">
                  <c:v>5219340</c:v>
                </c:pt>
                <c:pt idx="93">
                  <c:v>5231875</c:v>
                </c:pt>
                <c:pt idx="94">
                  <c:v>5244886</c:v>
                </c:pt>
                <c:pt idx="95">
                  <c:v>5258099</c:v>
                </c:pt>
                <c:pt idx="96">
                  <c:v>5268473</c:v>
                </c:pt>
                <c:pt idx="97">
                  <c:v>5280365</c:v>
                </c:pt>
                <c:pt idx="98">
                  <c:v>5290164</c:v>
                </c:pt>
                <c:pt idx="99">
                  <c:v>5314956</c:v>
                </c:pt>
                <c:pt idx="100">
                  <c:v>5331109</c:v>
                </c:pt>
                <c:pt idx="101">
                  <c:v>5341330</c:v>
                </c:pt>
                <c:pt idx="102">
                  <c:v>5353404</c:v>
                </c:pt>
                <c:pt idx="103">
                  <c:v>5366431</c:v>
                </c:pt>
                <c:pt idx="104">
                  <c:v>5383332</c:v>
                </c:pt>
                <c:pt idx="105">
                  <c:v>5397301</c:v>
                </c:pt>
                <c:pt idx="106">
                  <c:v>5408688</c:v>
                </c:pt>
                <c:pt idx="107">
                  <c:v>5418877</c:v>
                </c:pt>
                <c:pt idx="108">
                  <c:v>5428832</c:v>
                </c:pt>
                <c:pt idx="109">
                  <c:v>5437809</c:v>
                </c:pt>
                <c:pt idx="110">
                  <c:v>5447000</c:v>
                </c:pt>
                <c:pt idx="111">
                  <c:v>5462766</c:v>
                </c:pt>
                <c:pt idx="112">
                  <c:v>5479802</c:v>
                </c:pt>
                <c:pt idx="113">
                  <c:v>5502558</c:v>
                </c:pt>
                <c:pt idx="114">
                  <c:v>5518737</c:v>
                </c:pt>
                <c:pt idx="115">
                  <c:v>5529770</c:v>
                </c:pt>
                <c:pt idx="116">
                  <c:v>5541306</c:v>
                </c:pt>
                <c:pt idx="117">
                  <c:v>5557063</c:v>
                </c:pt>
                <c:pt idx="118">
                  <c:v>5572534</c:v>
                </c:pt>
                <c:pt idx="119">
                  <c:v>5583530</c:v>
                </c:pt>
                <c:pt idx="120">
                  <c:v>5593387</c:v>
                </c:pt>
                <c:pt idx="121">
                  <c:v>5602486</c:v>
                </c:pt>
                <c:pt idx="122">
                  <c:v>5614884</c:v>
                </c:pt>
                <c:pt idx="123">
                  <c:v>5625546</c:v>
                </c:pt>
                <c:pt idx="124">
                  <c:v>5634275</c:v>
                </c:pt>
                <c:pt idx="125">
                  <c:v>5659153</c:v>
                </c:pt>
                <c:pt idx="126">
                  <c:v>5675099</c:v>
                </c:pt>
                <c:pt idx="127">
                  <c:v>5688660</c:v>
                </c:pt>
                <c:pt idx="128">
                  <c:v>5700677</c:v>
                </c:pt>
                <c:pt idx="129">
                  <c:v>5714850</c:v>
                </c:pt>
                <c:pt idx="130">
                  <c:v>5726965</c:v>
                </c:pt>
                <c:pt idx="131">
                  <c:v>5739754</c:v>
                </c:pt>
                <c:pt idx="132">
                  <c:v>5754230</c:v>
                </c:pt>
                <c:pt idx="133">
                  <c:v>5766949</c:v>
                </c:pt>
                <c:pt idx="134">
                  <c:v>5784561</c:v>
                </c:pt>
                <c:pt idx="135">
                  <c:v>5797487</c:v>
                </c:pt>
                <c:pt idx="136">
                  <c:v>5819289</c:v>
                </c:pt>
                <c:pt idx="137">
                  <c:v>5835590</c:v>
                </c:pt>
                <c:pt idx="138">
                  <c:v>5850784</c:v>
                </c:pt>
                <c:pt idx="139">
                  <c:v>5869852</c:v>
                </c:pt>
                <c:pt idx="140">
                  <c:v>5889448</c:v>
                </c:pt>
                <c:pt idx="141">
                  <c:v>5911856</c:v>
                </c:pt>
                <c:pt idx="142">
                  <c:v>5933643</c:v>
                </c:pt>
                <c:pt idx="143">
                  <c:v>5949427</c:v>
                </c:pt>
                <c:pt idx="144">
                  <c:v>5968459</c:v>
                </c:pt>
                <c:pt idx="145">
                  <c:v>5991041</c:v>
                </c:pt>
                <c:pt idx="146">
                  <c:v>6037983</c:v>
                </c:pt>
                <c:pt idx="147">
                  <c:v>6079135</c:v>
                </c:pt>
                <c:pt idx="148">
                  <c:v>6123300</c:v>
                </c:pt>
                <c:pt idx="149">
                  <c:v>6152942</c:v>
                </c:pt>
                <c:pt idx="150">
                  <c:v>6182401</c:v>
                </c:pt>
                <c:pt idx="151">
                  <c:v>6210532</c:v>
                </c:pt>
                <c:pt idx="152">
                  <c:v>6240999</c:v>
                </c:pt>
                <c:pt idx="153">
                  <c:v>6269475</c:v>
                </c:pt>
                <c:pt idx="154">
                  <c:v>6290352</c:v>
                </c:pt>
                <c:pt idx="155">
                  <c:v>6315290</c:v>
                </c:pt>
                <c:pt idx="156">
                  <c:v>6346755</c:v>
                </c:pt>
                <c:pt idx="157">
                  <c:v>6378923</c:v>
                </c:pt>
                <c:pt idx="158">
                  <c:v>6409268</c:v>
                </c:pt>
                <c:pt idx="159">
                  <c:v>6437159</c:v>
                </c:pt>
                <c:pt idx="160">
                  <c:v>6475526</c:v>
                </c:pt>
                <c:pt idx="161">
                  <c:v>6502202</c:v>
                </c:pt>
                <c:pt idx="162">
                  <c:v>6522989</c:v>
                </c:pt>
                <c:pt idx="163">
                  <c:v>6543134</c:v>
                </c:pt>
                <c:pt idx="164">
                  <c:v>6565977</c:v>
                </c:pt>
                <c:pt idx="165">
                  <c:v>6586965</c:v>
                </c:pt>
                <c:pt idx="166">
                  <c:v>6618533</c:v>
                </c:pt>
                <c:pt idx="167">
                  <c:v>6651803</c:v>
                </c:pt>
                <c:pt idx="168">
                  <c:v>6676271</c:v>
                </c:pt>
                <c:pt idx="169">
                  <c:v>6695298</c:v>
                </c:pt>
                <c:pt idx="170">
                  <c:v>6713935</c:v>
                </c:pt>
                <c:pt idx="171">
                  <c:v>6731722</c:v>
                </c:pt>
                <c:pt idx="172">
                  <c:v>6755241</c:v>
                </c:pt>
                <c:pt idx="173">
                  <c:v>6772875</c:v>
                </c:pt>
                <c:pt idx="174">
                  <c:v>6789555</c:v>
                </c:pt>
                <c:pt idx="175">
                  <c:v>6807676</c:v>
                </c:pt>
                <c:pt idx="176">
                  <c:v>6825397</c:v>
                </c:pt>
                <c:pt idx="177">
                  <c:v>6840642</c:v>
                </c:pt>
                <c:pt idx="178">
                  <c:v>6854793</c:v>
                </c:pt>
                <c:pt idx="179">
                  <c:v>6870613</c:v>
                </c:pt>
                <c:pt idx="180">
                  <c:v>6886971</c:v>
                </c:pt>
                <c:pt idx="181">
                  <c:v>6902451</c:v>
                </c:pt>
                <c:pt idx="182">
                  <c:v>6918818</c:v>
                </c:pt>
                <c:pt idx="183">
                  <c:v>6927361</c:v>
                </c:pt>
                <c:pt idx="184">
                  <c:v>6933700</c:v>
                </c:pt>
                <c:pt idx="185">
                  <c:v>6941090</c:v>
                </c:pt>
                <c:pt idx="186">
                  <c:v>6948526</c:v>
                </c:pt>
                <c:pt idx="187">
                  <c:v>6959806</c:v>
                </c:pt>
                <c:pt idx="188">
                  <c:v>6971215</c:v>
                </c:pt>
                <c:pt idx="189">
                  <c:v>6979788</c:v>
                </c:pt>
                <c:pt idx="190">
                  <c:v>6992386</c:v>
                </c:pt>
                <c:pt idx="191">
                  <c:v>7005094</c:v>
                </c:pt>
                <c:pt idx="192">
                  <c:v>7016772</c:v>
                </c:pt>
                <c:pt idx="193">
                  <c:v>7028113</c:v>
                </c:pt>
                <c:pt idx="194">
                  <c:v>7040689</c:v>
                </c:pt>
                <c:pt idx="195">
                  <c:v>7061456</c:v>
                </c:pt>
                <c:pt idx="196">
                  <c:v>7079445</c:v>
                </c:pt>
                <c:pt idx="197">
                  <c:v>7095262</c:v>
                </c:pt>
                <c:pt idx="198">
                  <c:v>7111366</c:v>
                </c:pt>
                <c:pt idx="199">
                  <c:v>7123844</c:v>
                </c:pt>
                <c:pt idx="200">
                  <c:v>7137704</c:v>
                </c:pt>
                <c:pt idx="201">
                  <c:v>7154519</c:v>
                </c:pt>
                <c:pt idx="202">
                  <c:v>7179151</c:v>
                </c:pt>
                <c:pt idx="203">
                  <c:v>7200518</c:v>
                </c:pt>
                <c:pt idx="204">
                  <c:v>7218272</c:v>
                </c:pt>
                <c:pt idx="205">
                  <c:v>7234597</c:v>
                </c:pt>
                <c:pt idx="206">
                  <c:v>7251124</c:v>
                </c:pt>
                <c:pt idx="207">
                  <c:v>7265512</c:v>
                </c:pt>
                <c:pt idx="208">
                  <c:v>7282723</c:v>
                </c:pt>
                <c:pt idx="209">
                  <c:v>7315232</c:v>
                </c:pt>
                <c:pt idx="210">
                  <c:v>7342656</c:v>
                </c:pt>
                <c:pt idx="211">
                  <c:v>7562224</c:v>
                </c:pt>
                <c:pt idx="212">
                  <c:v>7606282</c:v>
                </c:pt>
                <c:pt idx="213">
                  <c:v>7626300</c:v>
                </c:pt>
                <c:pt idx="214">
                  <c:v>7645627</c:v>
                </c:pt>
                <c:pt idx="215">
                  <c:v>7665443</c:v>
                </c:pt>
                <c:pt idx="216">
                  <c:v>7686541</c:v>
                </c:pt>
                <c:pt idx="217">
                  <c:v>7702455</c:v>
                </c:pt>
                <c:pt idx="218">
                  <c:v>7719343</c:v>
                </c:pt>
                <c:pt idx="219">
                  <c:v>7734878</c:v>
                </c:pt>
                <c:pt idx="220">
                  <c:v>7749723</c:v>
                </c:pt>
                <c:pt idx="221">
                  <c:v>7763750</c:v>
                </c:pt>
                <c:pt idx="222">
                  <c:v>7777892</c:v>
                </c:pt>
                <c:pt idx="223">
                  <c:v>7792565</c:v>
                </c:pt>
                <c:pt idx="224">
                  <c:v>7805930</c:v>
                </c:pt>
                <c:pt idx="225">
                  <c:v>7817387</c:v>
                </c:pt>
                <c:pt idx="226">
                  <c:v>7829332</c:v>
                </c:pt>
                <c:pt idx="227">
                  <c:v>7842288</c:v>
                </c:pt>
                <c:pt idx="228">
                  <c:v>7855437</c:v>
                </c:pt>
                <c:pt idx="229">
                  <c:v>7870500</c:v>
                </c:pt>
                <c:pt idx="230">
                  <c:v>7883171</c:v>
                </c:pt>
                <c:pt idx="231">
                  <c:v>7893595</c:v>
                </c:pt>
                <c:pt idx="232">
                  <c:v>7912404</c:v>
                </c:pt>
                <c:pt idx="233">
                  <c:v>7923495</c:v>
                </c:pt>
                <c:pt idx="234">
                  <c:v>7937197</c:v>
                </c:pt>
                <c:pt idx="235">
                  <c:v>7949750</c:v>
                </c:pt>
                <c:pt idx="236">
                  <c:v>7960773</c:v>
                </c:pt>
                <c:pt idx="237">
                  <c:v>7971221</c:v>
                </c:pt>
                <c:pt idx="238">
                  <c:v>7980206</c:v>
                </c:pt>
                <c:pt idx="239">
                  <c:v>7990056</c:v>
                </c:pt>
                <c:pt idx="240">
                  <c:v>8005270</c:v>
                </c:pt>
                <c:pt idx="241">
                  <c:v>8020015</c:v>
                </c:pt>
                <c:pt idx="242">
                  <c:v>8030263</c:v>
                </c:pt>
                <c:pt idx="243">
                  <c:v>8039472</c:v>
                </c:pt>
                <c:pt idx="244">
                  <c:v>8054478</c:v>
                </c:pt>
                <c:pt idx="245">
                  <c:v>8064204</c:v>
                </c:pt>
                <c:pt idx="246">
                  <c:v>8085021</c:v>
                </c:pt>
                <c:pt idx="247">
                  <c:v>8098362</c:v>
                </c:pt>
                <c:pt idx="248">
                  <c:v>8117689</c:v>
                </c:pt>
                <c:pt idx="249">
                  <c:v>8215395</c:v>
                </c:pt>
                <c:pt idx="250">
                  <c:v>8265655</c:v>
                </c:pt>
                <c:pt idx="251">
                  <c:v>8296760</c:v>
                </c:pt>
                <c:pt idx="252">
                  <c:v>8316566</c:v>
                </c:pt>
                <c:pt idx="253">
                  <c:v>8331734</c:v>
                </c:pt>
                <c:pt idx="254">
                  <c:v>8347511</c:v>
                </c:pt>
                <c:pt idx="255">
                  <c:v>8364260</c:v>
                </c:pt>
                <c:pt idx="256">
                  <c:v>8377167</c:v>
                </c:pt>
                <c:pt idx="257">
                  <c:v>8391940</c:v>
                </c:pt>
                <c:pt idx="258">
                  <c:v>8411653</c:v>
                </c:pt>
                <c:pt idx="259">
                  <c:v>8434173</c:v>
                </c:pt>
                <c:pt idx="260">
                  <c:v>8458653</c:v>
                </c:pt>
                <c:pt idx="261">
                  <c:v>8476163</c:v>
                </c:pt>
                <c:pt idx="262">
                  <c:v>8487429</c:v>
                </c:pt>
                <c:pt idx="263">
                  <c:v>8497938</c:v>
                </c:pt>
                <c:pt idx="264">
                  <c:v>8512652</c:v>
                </c:pt>
                <c:pt idx="265">
                  <c:v>8528008</c:v>
                </c:pt>
                <c:pt idx="266">
                  <c:v>8548877</c:v>
                </c:pt>
                <c:pt idx="267">
                  <c:v>8564407</c:v>
                </c:pt>
                <c:pt idx="268">
                  <c:v>8578127</c:v>
                </c:pt>
                <c:pt idx="269">
                  <c:v>8590689</c:v>
                </c:pt>
                <c:pt idx="270">
                  <c:v>8603914</c:v>
                </c:pt>
                <c:pt idx="271">
                  <c:v>8618768</c:v>
                </c:pt>
                <c:pt idx="272">
                  <c:v>8667653</c:v>
                </c:pt>
                <c:pt idx="273">
                  <c:v>8700282</c:v>
                </c:pt>
                <c:pt idx="274">
                  <c:v>8891283</c:v>
                </c:pt>
                <c:pt idx="275">
                  <c:v>8994574</c:v>
                </c:pt>
                <c:pt idx="276">
                  <c:v>9040675</c:v>
                </c:pt>
                <c:pt idx="277">
                  <c:v>9066594</c:v>
                </c:pt>
                <c:pt idx="278">
                  <c:v>9087853</c:v>
                </c:pt>
                <c:pt idx="279">
                  <c:v>9108319</c:v>
                </c:pt>
                <c:pt idx="280">
                  <c:v>9125906</c:v>
                </c:pt>
                <c:pt idx="281">
                  <c:v>9160340</c:v>
                </c:pt>
                <c:pt idx="282">
                  <c:v>9180618</c:v>
                </c:pt>
                <c:pt idx="283">
                  <c:v>9198521</c:v>
                </c:pt>
                <c:pt idx="284">
                  <c:v>9242308</c:v>
                </c:pt>
                <c:pt idx="285">
                  <c:v>9272728</c:v>
                </c:pt>
                <c:pt idx="286">
                  <c:v>9337137</c:v>
                </c:pt>
                <c:pt idx="287">
                  <c:v>9468650</c:v>
                </c:pt>
                <c:pt idx="288">
                  <c:v>9626803</c:v>
                </c:pt>
                <c:pt idx="289">
                  <c:v>9742023</c:v>
                </c:pt>
                <c:pt idx="290">
                  <c:v>9809319</c:v>
                </c:pt>
                <c:pt idx="291">
                  <c:v>9859747</c:v>
                </c:pt>
                <c:pt idx="292">
                  <c:v>9885740</c:v>
                </c:pt>
                <c:pt idx="293">
                  <c:v>9939815</c:v>
                </c:pt>
                <c:pt idx="294">
                  <c:v>9977702</c:v>
                </c:pt>
                <c:pt idx="295">
                  <c:v>10020915</c:v>
                </c:pt>
                <c:pt idx="296">
                  <c:v>10053014</c:v>
                </c:pt>
                <c:pt idx="297">
                  <c:v>10074166</c:v>
                </c:pt>
                <c:pt idx="298">
                  <c:v>10097229</c:v>
                </c:pt>
                <c:pt idx="299">
                  <c:v>10126417</c:v>
                </c:pt>
                <c:pt idx="300">
                  <c:v>10153015</c:v>
                </c:pt>
                <c:pt idx="301">
                  <c:v>10171492</c:v>
                </c:pt>
                <c:pt idx="302">
                  <c:v>10185643</c:v>
                </c:pt>
                <c:pt idx="303">
                  <c:v>10197873</c:v>
                </c:pt>
                <c:pt idx="304">
                  <c:v>10209761</c:v>
                </c:pt>
                <c:pt idx="305">
                  <c:v>10221436</c:v>
                </c:pt>
                <c:pt idx="306">
                  <c:v>10233630</c:v>
                </c:pt>
                <c:pt idx="307">
                  <c:v>10245527</c:v>
                </c:pt>
                <c:pt idx="308">
                  <c:v>10259815</c:v>
                </c:pt>
                <c:pt idx="309">
                  <c:v>10271052</c:v>
                </c:pt>
                <c:pt idx="310">
                  <c:v>10286381</c:v>
                </c:pt>
                <c:pt idx="311">
                  <c:v>10301480</c:v>
                </c:pt>
                <c:pt idx="312">
                  <c:v>10316273</c:v>
                </c:pt>
                <c:pt idx="313">
                  <c:v>10331982</c:v>
                </c:pt>
                <c:pt idx="314">
                  <c:v>10343931</c:v>
                </c:pt>
                <c:pt idx="315">
                  <c:v>10354072</c:v>
                </c:pt>
                <c:pt idx="316">
                  <c:v>10365885</c:v>
                </c:pt>
                <c:pt idx="317">
                  <c:v>10380669</c:v>
                </c:pt>
                <c:pt idx="318">
                  <c:v>10391580</c:v>
                </c:pt>
                <c:pt idx="319">
                  <c:v>10412230</c:v>
                </c:pt>
                <c:pt idx="320">
                  <c:v>10422448</c:v>
                </c:pt>
                <c:pt idx="321">
                  <c:v>10431794</c:v>
                </c:pt>
                <c:pt idx="322">
                  <c:v>10442062</c:v>
                </c:pt>
                <c:pt idx="323">
                  <c:v>10456517</c:v>
                </c:pt>
                <c:pt idx="324">
                  <c:v>10473303</c:v>
                </c:pt>
                <c:pt idx="325">
                  <c:v>10485389</c:v>
                </c:pt>
                <c:pt idx="326">
                  <c:v>10494840</c:v>
                </c:pt>
                <c:pt idx="327">
                  <c:v>10505345</c:v>
                </c:pt>
                <c:pt idx="328">
                  <c:v>10515991</c:v>
                </c:pt>
                <c:pt idx="329">
                  <c:v>10537713</c:v>
                </c:pt>
                <c:pt idx="330">
                  <c:v>10547785</c:v>
                </c:pt>
                <c:pt idx="331">
                  <c:v>10558440</c:v>
                </c:pt>
                <c:pt idx="332">
                  <c:v>10568774</c:v>
                </c:pt>
                <c:pt idx="333">
                  <c:v>10577327</c:v>
                </c:pt>
                <c:pt idx="334">
                  <c:v>10584421</c:v>
                </c:pt>
                <c:pt idx="335">
                  <c:v>10594013</c:v>
                </c:pt>
                <c:pt idx="336">
                  <c:v>10603515</c:v>
                </c:pt>
                <c:pt idx="337">
                  <c:v>10615150</c:v>
                </c:pt>
                <c:pt idx="338">
                  <c:v>10623857</c:v>
                </c:pt>
                <c:pt idx="339">
                  <c:v>10634890</c:v>
                </c:pt>
                <c:pt idx="340">
                  <c:v>10645440</c:v>
                </c:pt>
                <c:pt idx="341">
                  <c:v>10657106</c:v>
                </c:pt>
                <c:pt idx="342">
                  <c:v>10668350</c:v>
                </c:pt>
                <c:pt idx="343">
                  <c:v>10680270</c:v>
                </c:pt>
                <c:pt idx="344">
                  <c:v>10694012</c:v>
                </c:pt>
                <c:pt idx="345">
                  <c:v>10712006</c:v>
                </c:pt>
                <c:pt idx="346">
                  <c:v>10726468</c:v>
                </c:pt>
                <c:pt idx="347">
                  <c:v>10736564</c:v>
                </c:pt>
                <c:pt idx="348">
                  <c:v>10747344</c:v>
                </c:pt>
                <c:pt idx="349">
                  <c:v>10757487</c:v>
                </c:pt>
                <c:pt idx="350">
                  <c:v>10766440</c:v>
                </c:pt>
                <c:pt idx="351">
                  <c:v>10777500</c:v>
                </c:pt>
                <c:pt idx="352">
                  <c:v>10787546</c:v>
                </c:pt>
                <c:pt idx="353">
                  <c:v>10795315</c:v>
                </c:pt>
                <c:pt idx="354">
                  <c:v>10806354</c:v>
                </c:pt>
                <c:pt idx="355">
                  <c:v>10858568</c:v>
                </c:pt>
                <c:pt idx="356">
                  <c:v>10887712</c:v>
                </c:pt>
                <c:pt idx="357">
                  <c:v>10906933</c:v>
                </c:pt>
                <c:pt idx="358">
                  <c:v>10925249</c:v>
                </c:pt>
                <c:pt idx="359">
                  <c:v>10943079</c:v>
                </c:pt>
                <c:pt idx="360">
                  <c:v>10954285</c:v>
                </c:pt>
                <c:pt idx="361">
                  <c:v>10964942</c:v>
                </c:pt>
                <c:pt idx="362">
                  <c:v>10979209</c:v>
                </c:pt>
                <c:pt idx="363">
                  <c:v>11002953</c:v>
                </c:pt>
                <c:pt idx="364">
                  <c:v>11027898</c:v>
                </c:pt>
                <c:pt idx="365">
                  <c:v>11049306</c:v>
                </c:pt>
                <c:pt idx="366">
                  <c:v>11077472</c:v>
                </c:pt>
                <c:pt idx="367">
                  <c:v>11103904</c:v>
                </c:pt>
                <c:pt idx="368">
                  <c:v>11177369</c:v>
                </c:pt>
                <c:pt idx="369">
                  <c:v>11268204</c:v>
                </c:pt>
                <c:pt idx="370">
                  <c:v>11335748</c:v>
                </c:pt>
                <c:pt idx="371">
                  <c:v>11373698</c:v>
                </c:pt>
                <c:pt idx="372">
                  <c:v>11385668</c:v>
                </c:pt>
                <c:pt idx="373">
                  <c:v>11406102</c:v>
                </c:pt>
                <c:pt idx="374">
                  <c:v>11426359</c:v>
                </c:pt>
                <c:pt idx="375">
                  <c:v>11454126</c:v>
                </c:pt>
                <c:pt idx="376">
                  <c:v>11477530</c:v>
                </c:pt>
                <c:pt idx="377">
                  <c:v>11503584</c:v>
                </c:pt>
                <c:pt idx="378">
                  <c:v>11595069</c:v>
                </c:pt>
                <c:pt idx="379">
                  <c:v>11618634</c:v>
                </c:pt>
                <c:pt idx="380">
                  <c:v>11639575</c:v>
                </c:pt>
                <c:pt idx="381">
                  <c:v>11660590</c:v>
                </c:pt>
                <c:pt idx="382">
                  <c:v>11682036</c:v>
                </c:pt>
                <c:pt idx="383">
                  <c:v>11708900</c:v>
                </c:pt>
                <c:pt idx="384">
                  <c:v>11740378</c:v>
                </c:pt>
                <c:pt idx="385">
                  <c:v>11775914</c:v>
                </c:pt>
                <c:pt idx="386">
                  <c:v>11799203</c:v>
                </c:pt>
                <c:pt idx="387">
                  <c:v>11822933</c:v>
                </c:pt>
                <c:pt idx="388">
                  <c:v>11842791</c:v>
                </c:pt>
                <c:pt idx="389">
                  <c:v>11868568</c:v>
                </c:pt>
                <c:pt idx="390">
                  <c:v>11889178</c:v>
                </c:pt>
                <c:pt idx="391">
                  <c:v>11916087</c:v>
                </c:pt>
                <c:pt idx="392">
                  <c:v>11944316</c:v>
                </c:pt>
                <c:pt idx="393">
                  <c:v>11955970</c:v>
                </c:pt>
                <c:pt idx="394">
                  <c:v>12010154</c:v>
                </c:pt>
                <c:pt idx="395">
                  <c:v>12057577</c:v>
                </c:pt>
                <c:pt idx="396">
                  <c:v>12124523</c:v>
                </c:pt>
                <c:pt idx="397">
                  <c:v>12290234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3A-4371-AAFA-8AC6A0407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603304"/>
        <c:axId val="230863912"/>
      </c:lineChart>
      <c:dateAx>
        <c:axId val="16160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63912"/>
        <c:crosses val="autoZero"/>
        <c:auto val="1"/>
        <c:lblOffset val="100"/>
        <c:baseTimeUnit val="days"/>
      </c:dateAx>
      <c:valAx>
        <c:axId val="23086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60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017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89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Frederik Peiniger</dc:creator>
  <cp:lastModifiedBy>Frederik Peiniger</cp:lastModifiedBy>
  <cp:revision>1</cp:revision>
  <dcterms:created xsi:type="dcterms:W3CDTF">2016-11-11T08:34:28Z</dcterms:created>
  <dcterms:modified xsi:type="dcterms:W3CDTF">2016-11-11T08:34:36Z</dcterms:modified>
</cp:coreProperties>
</file>