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Sheet1!$B$2:$B$307</c:f>
            </c:numRef>
          </c:val>
          <c:smooth val="0"/>
          <c:extLst>
            <c:ext xmlns:c16="http://schemas.microsoft.com/office/drawing/2014/chart" uri="{C3380CC4-5D6E-409C-BE32-E72D297353CC}">
              <c16:uniqueId val="{00000000-005C-41DB-A584-4A1D51BCCFE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Sheet1!$A$2:$A$307</c:f>
            </c:multiLvlStrRef>
          </c:cat>
          <c:val>
            <c:numRef>
              <c:f>Sheet1!$C$2:$C$307</c:f>
            </c:numRef>
          </c:val>
          <c:smooth val="0"/>
          <c:extLst>
            <c:ext xmlns:c16="http://schemas.microsoft.com/office/drawing/2014/chart" uri="{C3380CC4-5D6E-409C-BE32-E72D297353CC}">
              <c16:uniqueId val="{00000001-005C-41DB-A584-4A1D51BCC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55432"/>
        <c:axId val="235174840"/>
      </c:lineChart>
      <c:catAx>
        <c:axId val="2411554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74840"/>
        <c:crosses val="autoZero"/>
        <c:auto val="1"/>
        <c:lblAlgn val="ctr"/>
        <c:lblOffset val="100"/>
        <c:noMultiLvlLbl val="0"/>
      </c:catAx>
      <c:valAx>
        <c:axId val="23517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5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070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01/01/2016 - 11/01/2016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041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</dc:title>
  <dc:creator>Frederik Peiniger</dc:creator>
  <cp:lastModifiedBy>Frederik Peiniger</cp:lastModifiedBy>
  <cp:revision>1</cp:revision>
  <dcterms:created xsi:type="dcterms:W3CDTF">2016-11-07T18:01:11Z</dcterms:created>
  <dcterms:modified xsi:type="dcterms:W3CDTF">2016-11-07T18:01:14Z</dcterms:modified>
</cp:coreProperties>
</file>