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4601344</c:v>
                </c:pt>
                <c:pt idx="1">
                  <c:v>4605619</c:v>
                </c:pt>
                <c:pt idx="2">
                  <c:v>4610450</c:v>
                </c:pt>
                <c:pt idx="3">
                  <c:v>4615810</c:v>
                </c:pt>
                <c:pt idx="4">
                  <c:v>4622212</c:v>
                </c:pt>
                <c:pt idx="5">
                  <c:v>4628578</c:v>
                </c:pt>
                <c:pt idx="6">
                  <c:v>4634563</c:v>
                </c:pt>
                <c:pt idx="7">
                  <c:v>4640810</c:v>
                </c:pt>
                <c:pt idx="8">
                  <c:v>4646814</c:v>
                </c:pt>
                <c:pt idx="9">
                  <c:v>4652649</c:v>
                </c:pt>
                <c:pt idx="10">
                  <c:v>4659462</c:v>
                </c:pt>
                <c:pt idx="11">
                  <c:v>4664579</c:v>
                </c:pt>
                <c:pt idx="12">
                  <c:v>4668744</c:v>
                </c:pt>
                <c:pt idx="13">
                  <c:v>4682695</c:v>
                </c:pt>
                <c:pt idx="14">
                  <c:v>4700713</c:v>
                </c:pt>
                <c:pt idx="15">
                  <c:v>4707176</c:v>
                </c:pt>
                <c:pt idx="16">
                  <c:v>4713776</c:v>
                </c:pt>
                <c:pt idx="17">
                  <c:v>4720718</c:v>
                </c:pt>
                <c:pt idx="18">
                  <c:v>4727206</c:v>
                </c:pt>
                <c:pt idx="19">
                  <c:v>4734809</c:v>
                </c:pt>
                <c:pt idx="20">
                  <c:v>4740382</c:v>
                </c:pt>
                <c:pt idx="21">
                  <c:v>4747625</c:v>
                </c:pt>
                <c:pt idx="22">
                  <c:v>4753959</c:v>
                </c:pt>
                <c:pt idx="23">
                  <c:v>4759487</c:v>
                </c:pt>
                <c:pt idx="24">
                  <c:v>4765902</c:v>
                </c:pt>
                <c:pt idx="25">
                  <c:v>4770690</c:v>
                </c:pt>
                <c:pt idx="26">
                  <c:v>4773908</c:v>
                </c:pt>
                <c:pt idx="27">
                  <c:v>4779962</c:v>
                </c:pt>
                <c:pt idx="28">
                  <c:v>4783579</c:v>
                </c:pt>
                <c:pt idx="29">
                  <c:v>4787092</c:v>
                </c:pt>
                <c:pt idx="30">
                  <c:v>4792240</c:v>
                </c:pt>
                <c:pt idx="31">
                  <c:v>4797063</c:v>
                </c:pt>
                <c:pt idx="32">
                  <c:v>4807981</c:v>
                </c:pt>
                <c:pt idx="33">
                  <c:v>4814923</c:v>
                </c:pt>
                <c:pt idx="34">
                  <c:v>4819778</c:v>
                </c:pt>
                <c:pt idx="35">
                  <c:v>4823585</c:v>
                </c:pt>
                <c:pt idx="36">
                  <c:v>4828472</c:v>
                </c:pt>
                <c:pt idx="37">
                  <c:v>4836554</c:v>
                </c:pt>
                <c:pt idx="38">
                  <c:v>4847717</c:v>
                </c:pt>
                <c:pt idx="39">
                  <c:v>4857796</c:v>
                </c:pt>
                <c:pt idx="40">
                  <c:v>4864752</c:v>
                </c:pt>
                <c:pt idx="41">
                  <c:v>4871326</c:v>
                </c:pt>
                <c:pt idx="42">
                  <c:v>4879531</c:v>
                </c:pt>
                <c:pt idx="43">
                  <c:v>4885422</c:v>
                </c:pt>
                <c:pt idx="44">
                  <c:v>4893663</c:v>
                </c:pt>
                <c:pt idx="45">
                  <c:v>4902705</c:v>
                </c:pt>
                <c:pt idx="46">
                  <c:v>4909087</c:v>
                </c:pt>
                <c:pt idx="47">
                  <c:v>4916334</c:v>
                </c:pt>
                <c:pt idx="48">
                  <c:v>4923928</c:v>
                </c:pt>
                <c:pt idx="49">
                  <c:v>4933456</c:v>
                </c:pt>
                <c:pt idx="50">
                  <c:v>4940114</c:v>
                </c:pt>
                <c:pt idx="51">
                  <c:v>4947863</c:v>
                </c:pt>
                <c:pt idx="52">
                  <c:v>4955820</c:v>
                </c:pt>
                <c:pt idx="53">
                  <c:v>4962912</c:v>
                </c:pt>
                <c:pt idx="54">
                  <c:v>4968067</c:v>
                </c:pt>
                <c:pt idx="55">
                  <c:v>4973224</c:v>
                </c:pt>
                <c:pt idx="56">
                  <c:v>4979937</c:v>
                </c:pt>
                <c:pt idx="57">
                  <c:v>4986780</c:v>
                </c:pt>
                <c:pt idx="58">
                  <c:v>4993356</c:v>
                </c:pt>
                <c:pt idx="59">
                  <c:v>4999702</c:v>
                </c:pt>
                <c:pt idx="60">
                  <c:v>5004979</c:v>
                </c:pt>
                <c:pt idx="61">
                  <c:v>5010701</c:v>
                </c:pt>
                <c:pt idx="62">
                  <c:v>5016667</c:v>
                </c:pt>
                <c:pt idx="63">
                  <c:v>5022906</c:v>
                </c:pt>
                <c:pt idx="64">
                  <c:v>5029820</c:v>
                </c:pt>
                <c:pt idx="65">
                  <c:v>5037931</c:v>
                </c:pt>
                <c:pt idx="66">
                  <c:v>5047738</c:v>
                </c:pt>
                <c:pt idx="67">
                  <c:v>5054284</c:v>
                </c:pt>
                <c:pt idx="68">
                  <c:v>5062080</c:v>
                </c:pt>
                <c:pt idx="69">
                  <c:v>5071413</c:v>
                </c:pt>
                <c:pt idx="70">
                  <c:v>5077521</c:v>
                </c:pt>
                <c:pt idx="71">
                  <c:v>5084030</c:v>
                </c:pt>
                <c:pt idx="72">
                  <c:v>5092070</c:v>
                </c:pt>
                <c:pt idx="73">
                  <c:v>5105442</c:v>
                </c:pt>
                <c:pt idx="74">
                  <c:v>5115486</c:v>
                </c:pt>
                <c:pt idx="75">
                  <c:v>5124872</c:v>
                </c:pt>
                <c:pt idx="76">
                  <c:v>5133470</c:v>
                </c:pt>
                <c:pt idx="77">
                  <c:v>5141973</c:v>
                </c:pt>
                <c:pt idx="78">
                  <c:v>5154794</c:v>
                </c:pt>
                <c:pt idx="79">
                  <c:v>5161998</c:v>
                </c:pt>
                <c:pt idx="80">
                  <c:v>5171730</c:v>
                </c:pt>
                <c:pt idx="81">
                  <c:v>5179750</c:v>
                </c:pt>
                <c:pt idx="82">
                  <c:v>5188128</c:v>
                </c:pt>
                <c:pt idx="83">
                  <c:v>5194609</c:v>
                </c:pt>
                <c:pt idx="84">
                  <c:v>5201523</c:v>
                </c:pt>
                <c:pt idx="85">
                  <c:v>5209407</c:v>
                </c:pt>
                <c:pt idx="86">
                  <c:v>5219502</c:v>
                </c:pt>
                <c:pt idx="87">
                  <c:v>5228136</c:v>
                </c:pt>
                <c:pt idx="88">
                  <c:v>5235017</c:v>
                </c:pt>
                <c:pt idx="89">
                  <c:v>5244451</c:v>
                </c:pt>
                <c:pt idx="90">
                  <c:v>5250153</c:v>
                </c:pt>
                <c:pt idx="91">
                  <c:v>5255935</c:v>
                </c:pt>
                <c:pt idx="92">
                  <c:v>5261881</c:v>
                </c:pt>
                <c:pt idx="93">
                  <c:v>5276110</c:v>
                </c:pt>
                <c:pt idx="94">
                  <c:v>5288215</c:v>
                </c:pt>
                <c:pt idx="95">
                  <c:v>5300335</c:v>
                </c:pt>
                <c:pt idx="96">
                  <c:v>5309481</c:v>
                </c:pt>
                <c:pt idx="97">
                  <c:v>5315181</c:v>
                </c:pt>
                <c:pt idx="98">
                  <c:v>5323249</c:v>
                </c:pt>
                <c:pt idx="99">
                  <c:v>5330407</c:v>
                </c:pt>
                <c:pt idx="100">
                  <c:v>5338002</c:v>
                </c:pt>
                <c:pt idx="101">
                  <c:v>5347285</c:v>
                </c:pt>
                <c:pt idx="102">
                  <c:v>5356013</c:v>
                </c:pt>
                <c:pt idx="103">
                  <c:v>5368584</c:v>
                </c:pt>
                <c:pt idx="104">
                  <c:v>5375643</c:v>
                </c:pt>
                <c:pt idx="105">
                  <c:v>5388769</c:v>
                </c:pt>
                <c:pt idx="106">
                  <c:v>5397329</c:v>
                </c:pt>
                <c:pt idx="107">
                  <c:v>5406673</c:v>
                </c:pt>
                <c:pt idx="108">
                  <c:v>5415282</c:v>
                </c:pt>
                <c:pt idx="109">
                  <c:v>5423526</c:v>
                </c:pt>
                <c:pt idx="110">
                  <c:v>5432613</c:v>
                </c:pt>
                <c:pt idx="111">
                  <c:v>5440332</c:v>
                </c:pt>
                <c:pt idx="112">
                  <c:v>5451867</c:v>
                </c:pt>
                <c:pt idx="113">
                  <c:v>5459590</c:v>
                </c:pt>
                <c:pt idx="114">
                  <c:v>5468283</c:v>
                </c:pt>
                <c:pt idx="115">
                  <c:v>5476011</c:v>
                </c:pt>
                <c:pt idx="116">
                  <c:v>5485285</c:v>
                </c:pt>
                <c:pt idx="117">
                  <c:v>5494323</c:v>
                </c:pt>
                <c:pt idx="118">
                  <c:v>5501422</c:v>
                </c:pt>
                <c:pt idx="119">
                  <c:v>5511201</c:v>
                </c:pt>
                <c:pt idx="120">
                  <c:v>5521406</c:v>
                </c:pt>
                <c:pt idx="121">
                  <c:v>5531088</c:v>
                </c:pt>
                <c:pt idx="122">
                  <c:v>5547854</c:v>
                </c:pt>
                <c:pt idx="123">
                  <c:v>5562603</c:v>
                </c:pt>
                <c:pt idx="124">
                  <c:v>5586752</c:v>
                </c:pt>
                <c:pt idx="125">
                  <c:v>5601582</c:v>
                </c:pt>
                <c:pt idx="126">
                  <c:v>5611015</c:v>
                </c:pt>
                <c:pt idx="127">
                  <c:v>5622301</c:v>
                </c:pt>
                <c:pt idx="128">
                  <c:v>5630548</c:v>
                </c:pt>
                <c:pt idx="129">
                  <c:v>5640101</c:v>
                </c:pt>
                <c:pt idx="130">
                  <c:v>5648618</c:v>
                </c:pt>
                <c:pt idx="131">
                  <c:v>5658194</c:v>
                </c:pt>
                <c:pt idx="132">
                  <c:v>5666531</c:v>
                </c:pt>
                <c:pt idx="133">
                  <c:v>5674775</c:v>
                </c:pt>
                <c:pt idx="134">
                  <c:v>5683406</c:v>
                </c:pt>
                <c:pt idx="135">
                  <c:v>5691255</c:v>
                </c:pt>
                <c:pt idx="136">
                  <c:v>5706213</c:v>
                </c:pt>
                <c:pt idx="137">
                  <c:v>5715206</c:v>
                </c:pt>
                <c:pt idx="138">
                  <c:v>5722843</c:v>
                </c:pt>
                <c:pt idx="139">
                  <c:v>5730221</c:v>
                </c:pt>
                <c:pt idx="140">
                  <c:v>5737119</c:v>
                </c:pt>
                <c:pt idx="141">
                  <c:v>5745148</c:v>
                </c:pt>
                <c:pt idx="142">
                  <c:v>5756042</c:v>
                </c:pt>
                <c:pt idx="143">
                  <c:v>5766621</c:v>
                </c:pt>
                <c:pt idx="144">
                  <c:v>5776973</c:v>
                </c:pt>
                <c:pt idx="145">
                  <c:v>5787445</c:v>
                </c:pt>
                <c:pt idx="146">
                  <c:v>5796328</c:v>
                </c:pt>
                <c:pt idx="147">
                  <c:v>5805089</c:v>
                </c:pt>
                <c:pt idx="148">
                  <c:v>5813242</c:v>
                </c:pt>
                <c:pt idx="149">
                  <c:v>5821321</c:v>
                </c:pt>
                <c:pt idx="150">
                  <c:v>5829169</c:v>
                </c:pt>
                <c:pt idx="151">
                  <c:v>5840264</c:v>
                </c:pt>
                <c:pt idx="152">
                  <c:v>5848550</c:v>
                </c:pt>
                <c:pt idx="153">
                  <c:v>5855379</c:v>
                </c:pt>
                <c:pt idx="154">
                  <c:v>5861733</c:v>
                </c:pt>
                <c:pt idx="155">
                  <c:v>5868295</c:v>
                </c:pt>
                <c:pt idx="156">
                  <c:v>5875577</c:v>
                </c:pt>
                <c:pt idx="157">
                  <c:v>5883755</c:v>
                </c:pt>
                <c:pt idx="158">
                  <c:v>5892928</c:v>
                </c:pt>
                <c:pt idx="159">
                  <c:v>5901174</c:v>
                </c:pt>
                <c:pt idx="160">
                  <c:v>5908585</c:v>
                </c:pt>
                <c:pt idx="161">
                  <c:v>5916021</c:v>
                </c:pt>
                <c:pt idx="162">
                  <c:v>5922962</c:v>
                </c:pt>
                <c:pt idx="163">
                  <c:v>5930653</c:v>
                </c:pt>
                <c:pt idx="164">
                  <c:v>5938102</c:v>
                </c:pt>
                <c:pt idx="165">
                  <c:v>5945382</c:v>
                </c:pt>
                <c:pt idx="166">
                  <c:v>5954143</c:v>
                </c:pt>
                <c:pt idx="167">
                  <c:v>5959792</c:v>
                </c:pt>
                <c:pt idx="168">
                  <c:v>5966267</c:v>
                </c:pt>
                <c:pt idx="169">
                  <c:v>5972954</c:v>
                </c:pt>
                <c:pt idx="170">
                  <c:v>5979011</c:v>
                </c:pt>
                <c:pt idx="171">
                  <c:v>5990499</c:v>
                </c:pt>
                <c:pt idx="172">
                  <c:v>5997881</c:v>
                </c:pt>
                <c:pt idx="173">
                  <c:v>6007683</c:v>
                </c:pt>
                <c:pt idx="174">
                  <c:v>6017248</c:v>
                </c:pt>
                <c:pt idx="175">
                  <c:v>6025833</c:v>
                </c:pt>
                <c:pt idx="176">
                  <c:v>6035827</c:v>
                </c:pt>
                <c:pt idx="177">
                  <c:v>6045238</c:v>
                </c:pt>
                <c:pt idx="178">
                  <c:v>6058542</c:v>
                </c:pt>
                <c:pt idx="179">
                  <c:v>6067253</c:v>
                </c:pt>
                <c:pt idx="180">
                  <c:v>6075055</c:v>
                </c:pt>
                <c:pt idx="181">
                  <c:v>6082350</c:v>
                </c:pt>
                <c:pt idx="182">
                  <c:v>6090753</c:v>
                </c:pt>
                <c:pt idx="183">
                  <c:v>6098161</c:v>
                </c:pt>
                <c:pt idx="184">
                  <c:v>6106038</c:v>
                </c:pt>
                <c:pt idx="185">
                  <c:v>6119349</c:v>
                </c:pt>
                <c:pt idx="186">
                  <c:v>6128317</c:v>
                </c:pt>
                <c:pt idx="187">
                  <c:v>6149986</c:v>
                </c:pt>
                <c:pt idx="188">
                  <c:v>6162790</c:v>
                </c:pt>
                <c:pt idx="189">
                  <c:v>6174100</c:v>
                </c:pt>
                <c:pt idx="190">
                  <c:v>6182161</c:v>
                </c:pt>
                <c:pt idx="191">
                  <c:v>6192076</c:v>
                </c:pt>
                <c:pt idx="192">
                  <c:v>6202849</c:v>
                </c:pt>
                <c:pt idx="193">
                  <c:v>6209370</c:v>
                </c:pt>
                <c:pt idx="194">
                  <c:v>6226539</c:v>
                </c:pt>
                <c:pt idx="195">
                  <c:v>6237076</c:v>
                </c:pt>
                <c:pt idx="196">
                  <c:v>6247894</c:v>
                </c:pt>
                <c:pt idx="197">
                  <c:v>6257433</c:v>
                </c:pt>
                <c:pt idx="198">
                  <c:v>6263062</c:v>
                </c:pt>
                <c:pt idx="199">
                  <c:v>6283504</c:v>
                </c:pt>
                <c:pt idx="200">
                  <c:v>6295891</c:v>
                </c:pt>
                <c:pt idx="201">
                  <c:v>6307268</c:v>
                </c:pt>
                <c:pt idx="202">
                  <c:v>6318714</c:v>
                </c:pt>
                <c:pt idx="203">
                  <c:v>6329780</c:v>
                </c:pt>
                <c:pt idx="204">
                  <c:v>6340709</c:v>
                </c:pt>
                <c:pt idx="205">
                  <c:v>6352165</c:v>
                </c:pt>
                <c:pt idx="206">
                  <c:v>6364141</c:v>
                </c:pt>
                <c:pt idx="207">
                  <c:v>6376064</c:v>
                </c:pt>
                <c:pt idx="208">
                  <c:v>6395735</c:v>
                </c:pt>
                <c:pt idx="209">
                  <c:v>6415525</c:v>
                </c:pt>
                <c:pt idx="210">
                  <c:v>6432763</c:v>
                </c:pt>
                <c:pt idx="211">
                  <c:v>6449874</c:v>
                </c:pt>
                <c:pt idx="212">
                  <c:v>6467718</c:v>
                </c:pt>
                <c:pt idx="213">
                  <c:v>6484180</c:v>
                </c:pt>
                <c:pt idx="214">
                  <c:v>6502054</c:v>
                </c:pt>
                <c:pt idx="215">
                  <c:v>6525692</c:v>
                </c:pt>
                <c:pt idx="216">
                  <c:v>6541389</c:v>
                </c:pt>
                <c:pt idx="217">
                  <c:v>6553922</c:v>
                </c:pt>
                <c:pt idx="218">
                  <c:v>6566478</c:v>
                </c:pt>
                <c:pt idx="219">
                  <c:v>6582546</c:v>
                </c:pt>
                <c:pt idx="220">
                  <c:v>6617490</c:v>
                </c:pt>
                <c:pt idx="221">
                  <c:v>6636304</c:v>
                </c:pt>
                <c:pt idx="222">
                  <c:v>6767809</c:v>
                </c:pt>
                <c:pt idx="223">
                  <c:v>6802438</c:v>
                </c:pt>
                <c:pt idx="224">
                  <c:v>6837169</c:v>
                </c:pt>
                <c:pt idx="225">
                  <c:v>6887022</c:v>
                </c:pt>
                <c:pt idx="226">
                  <c:v>6913902</c:v>
                </c:pt>
                <c:pt idx="227">
                  <c:v>6935884</c:v>
                </c:pt>
                <c:pt idx="228">
                  <c:v>6954670</c:v>
                </c:pt>
                <c:pt idx="229">
                  <c:v>6974258</c:v>
                </c:pt>
                <c:pt idx="230">
                  <c:v>6990554</c:v>
                </c:pt>
                <c:pt idx="231">
                  <c:v>7004167</c:v>
                </c:pt>
                <c:pt idx="232">
                  <c:v>7017938</c:v>
                </c:pt>
                <c:pt idx="233">
                  <c:v>7034308</c:v>
                </c:pt>
                <c:pt idx="234">
                  <c:v>7054169</c:v>
                </c:pt>
                <c:pt idx="235">
                  <c:v>7071149</c:v>
                </c:pt>
                <c:pt idx="236">
                  <c:v>7094779</c:v>
                </c:pt>
                <c:pt idx="237">
                  <c:v>7106809</c:v>
                </c:pt>
                <c:pt idx="238">
                  <c:v>7120211</c:v>
                </c:pt>
                <c:pt idx="239">
                  <c:v>7133394</c:v>
                </c:pt>
                <c:pt idx="240">
                  <c:v>7148300</c:v>
                </c:pt>
                <c:pt idx="241">
                  <c:v>7166812</c:v>
                </c:pt>
                <c:pt idx="242">
                  <c:v>7181226</c:v>
                </c:pt>
                <c:pt idx="243">
                  <c:v>7194320</c:v>
                </c:pt>
                <c:pt idx="244">
                  <c:v>7207150</c:v>
                </c:pt>
                <c:pt idx="245">
                  <c:v>7219823</c:v>
                </c:pt>
                <c:pt idx="246">
                  <c:v>7233475</c:v>
                </c:pt>
                <c:pt idx="247">
                  <c:v>7249890</c:v>
                </c:pt>
                <c:pt idx="248">
                  <c:v>7266568</c:v>
                </c:pt>
                <c:pt idx="249">
                  <c:v>7282706</c:v>
                </c:pt>
                <c:pt idx="250">
                  <c:v>7302072</c:v>
                </c:pt>
                <c:pt idx="251">
                  <c:v>7315754</c:v>
                </c:pt>
                <c:pt idx="252">
                  <c:v>7326208</c:v>
                </c:pt>
                <c:pt idx="253">
                  <c:v>7336314</c:v>
                </c:pt>
                <c:pt idx="254">
                  <c:v>7348889</c:v>
                </c:pt>
                <c:pt idx="255">
                  <c:v>7363784</c:v>
                </c:pt>
                <c:pt idx="256">
                  <c:v>7376081</c:v>
                </c:pt>
                <c:pt idx="257">
                  <c:v>7394913</c:v>
                </c:pt>
                <c:pt idx="258">
                  <c:v>7413043</c:v>
                </c:pt>
                <c:pt idx="259">
                  <c:v>7427642</c:v>
                </c:pt>
                <c:pt idx="260">
                  <c:v>7442635</c:v>
                </c:pt>
                <c:pt idx="261">
                  <c:v>7458144</c:v>
                </c:pt>
                <c:pt idx="262">
                  <c:v>7495642</c:v>
                </c:pt>
                <c:pt idx="263">
                  <c:v>7525660</c:v>
                </c:pt>
                <c:pt idx="264">
                  <c:v>7570096</c:v>
                </c:pt>
                <c:pt idx="265">
                  <c:v>7616540</c:v>
                </c:pt>
                <c:pt idx="266">
                  <c:v>7641585</c:v>
                </c:pt>
                <c:pt idx="267">
                  <c:v>7665913</c:v>
                </c:pt>
                <c:pt idx="268">
                  <c:v>7702841</c:v>
                </c:pt>
                <c:pt idx="269">
                  <c:v>7777122</c:v>
                </c:pt>
                <c:pt idx="270">
                  <c:v>7817394</c:v>
                </c:pt>
                <c:pt idx="271">
                  <c:v>7943164</c:v>
                </c:pt>
                <c:pt idx="272">
                  <c:v>7984710</c:v>
                </c:pt>
                <c:pt idx="273">
                  <c:v>8011514</c:v>
                </c:pt>
                <c:pt idx="274">
                  <c:v>8040284</c:v>
                </c:pt>
                <c:pt idx="275">
                  <c:v>8069528</c:v>
                </c:pt>
                <c:pt idx="276">
                  <c:v>8094881</c:v>
                </c:pt>
                <c:pt idx="277">
                  <c:v>8119316</c:v>
                </c:pt>
                <c:pt idx="278">
                  <c:v>8144308</c:v>
                </c:pt>
                <c:pt idx="279">
                  <c:v>8164765</c:v>
                </c:pt>
                <c:pt idx="280">
                  <c:v>8184986</c:v>
                </c:pt>
                <c:pt idx="281">
                  <c:v>8202322</c:v>
                </c:pt>
                <c:pt idx="282">
                  <c:v>8221026</c:v>
                </c:pt>
                <c:pt idx="283">
                  <c:v>8244448</c:v>
                </c:pt>
                <c:pt idx="284">
                  <c:v>8262504</c:v>
                </c:pt>
                <c:pt idx="285">
                  <c:v>8280400</c:v>
                </c:pt>
                <c:pt idx="286">
                  <c:v>8296598</c:v>
                </c:pt>
                <c:pt idx="287">
                  <c:v>8310853</c:v>
                </c:pt>
                <c:pt idx="288">
                  <c:v>8325522</c:v>
                </c:pt>
                <c:pt idx="289">
                  <c:v>8339363</c:v>
                </c:pt>
                <c:pt idx="290">
                  <c:v>8351699</c:v>
                </c:pt>
                <c:pt idx="291">
                  <c:v>8363251</c:v>
                </c:pt>
                <c:pt idx="292">
                  <c:v>8375229</c:v>
                </c:pt>
                <c:pt idx="293">
                  <c:v>8387124</c:v>
                </c:pt>
                <c:pt idx="294">
                  <c:v>8398589</c:v>
                </c:pt>
                <c:pt idx="295">
                  <c:v>8409680</c:v>
                </c:pt>
                <c:pt idx="296">
                  <c:v>8421065</c:v>
                </c:pt>
                <c:pt idx="297">
                  <c:v>8433622</c:v>
                </c:pt>
                <c:pt idx="298">
                  <c:v>8446000</c:v>
                </c:pt>
                <c:pt idx="299">
                  <c:v>8460153</c:v>
                </c:pt>
                <c:pt idx="300">
                  <c:v>8472349</c:v>
                </c:pt>
                <c:pt idx="301">
                  <c:v>8484745</c:v>
                </c:pt>
                <c:pt idx="302">
                  <c:v>8498440</c:v>
                </c:pt>
                <c:pt idx="303">
                  <c:v>8511560</c:v>
                </c:pt>
                <c:pt idx="304">
                  <c:v>8526615</c:v>
                </c:pt>
                <c:pt idx="305">
                  <c:v>8547504</c:v>
                </c:pt>
                <c:pt idx="306">
                  <c:v>8570832</c:v>
                </c:pt>
                <c:pt idx="307">
                  <c:v>8587424</c:v>
                </c:pt>
                <c:pt idx="308">
                  <c:v>8601952</c:v>
                </c:pt>
                <c:pt idx="309">
                  <c:v>8617526</c:v>
                </c:pt>
                <c:pt idx="310">
                  <c:v>8633666</c:v>
                </c:pt>
                <c:pt idx="311">
                  <c:v>8648770</c:v>
                </c:pt>
                <c:pt idx="312">
                  <c:v>8666619</c:v>
                </c:pt>
                <c:pt idx="313">
                  <c:v>8681236</c:v>
                </c:pt>
                <c:pt idx="314">
                  <c:v>8696407</c:v>
                </c:pt>
                <c:pt idx="315">
                  <c:v>8716390</c:v>
                </c:pt>
                <c:pt idx="316">
                  <c:v>8738587</c:v>
                </c:pt>
                <c:pt idx="317">
                  <c:v>8759716</c:v>
                </c:pt>
                <c:pt idx="318">
                  <c:v>8780420</c:v>
                </c:pt>
                <c:pt idx="319">
                  <c:v>8798353</c:v>
                </c:pt>
                <c:pt idx="320">
                  <c:v>8815266</c:v>
                </c:pt>
                <c:pt idx="321">
                  <c:v>8834172</c:v>
                </c:pt>
                <c:pt idx="322">
                  <c:v>8852547</c:v>
                </c:pt>
                <c:pt idx="323">
                  <c:v>8869766</c:v>
                </c:pt>
                <c:pt idx="324">
                  <c:v>8885206</c:v>
                </c:pt>
                <c:pt idx="325">
                  <c:v>8902666</c:v>
                </c:pt>
                <c:pt idx="326">
                  <c:v>8916834</c:v>
                </c:pt>
                <c:pt idx="327">
                  <c:v>8931821</c:v>
                </c:pt>
                <c:pt idx="328">
                  <c:v>8946476</c:v>
                </c:pt>
                <c:pt idx="329">
                  <c:v>8960825</c:v>
                </c:pt>
                <c:pt idx="330">
                  <c:v>8977930</c:v>
                </c:pt>
                <c:pt idx="331">
                  <c:v>9138839</c:v>
                </c:pt>
                <c:pt idx="332">
                  <c:v>9186875</c:v>
                </c:pt>
                <c:pt idx="333">
                  <c:v>9213410</c:v>
                </c:pt>
                <c:pt idx="334">
                  <c:v>9244276</c:v>
                </c:pt>
                <c:pt idx="335">
                  <c:v>9285095</c:v>
                </c:pt>
                <c:pt idx="336">
                  <c:v>9313760</c:v>
                </c:pt>
                <c:pt idx="337">
                  <c:v>9337581</c:v>
                </c:pt>
                <c:pt idx="338">
                  <c:v>9354188</c:v>
                </c:pt>
                <c:pt idx="339">
                  <c:v>9394050</c:v>
                </c:pt>
                <c:pt idx="340">
                  <c:v>9409030</c:v>
                </c:pt>
                <c:pt idx="341">
                  <c:v>9422219</c:v>
                </c:pt>
                <c:pt idx="342">
                  <c:v>9457395</c:v>
                </c:pt>
                <c:pt idx="343">
                  <c:v>9490338</c:v>
                </c:pt>
                <c:pt idx="344">
                  <c:v>9584413</c:v>
                </c:pt>
                <c:pt idx="345">
                  <c:v>9623592</c:v>
                </c:pt>
                <c:pt idx="346">
                  <c:v>9663350</c:v>
                </c:pt>
                <c:pt idx="347">
                  <c:v>9689313</c:v>
                </c:pt>
                <c:pt idx="348">
                  <c:v>9714050</c:v>
                </c:pt>
                <c:pt idx="349">
                  <c:v>9731267</c:v>
                </c:pt>
                <c:pt idx="350">
                  <c:v>9752063</c:v>
                </c:pt>
                <c:pt idx="351">
                  <c:v>9776665</c:v>
                </c:pt>
                <c:pt idx="352">
                  <c:v>9797831</c:v>
                </c:pt>
                <c:pt idx="353">
                  <c:v>9818635</c:v>
                </c:pt>
                <c:pt idx="354">
                  <c:v>9884228</c:v>
                </c:pt>
                <c:pt idx="355">
                  <c:v>9909125</c:v>
                </c:pt>
                <c:pt idx="356">
                  <c:v>9929446</c:v>
                </c:pt>
                <c:pt idx="357">
                  <c:v>9946642</c:v>
                </c:pt>
                <c:pt idx="358">
                  <c:v>9962289</c:v>
                </c:pt>
                <c:pt idx="359">
                  <c:v>9978311</c:v>
                </c:pt>
                <c:pt idx="360">
                  <c:v>9994533</c:v>
                </c:pt>
                <c:pt idx="361">
                  <c:v>10012434</c:v>
                </c:pt>
                <c:pt idx="362">
                  <c:v>10027943</c:v>
                </c:pt>
                <c:pt idx="363">
                  <c:v>10045777</c:v>
                </c:pt>
                <c:pt idx="364">
                  <c:v>10062106</c:v>
                </c:pt>
                <c:pt idx="365">
                  <c:v>10078507</c:v>
                </c:pt>
                <c:pt idx="366">
                  <c:v>10095491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54-4912-83A5-C3EEFFA46B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4711756</c:v>
                </c:pt>
                <c:pt idx="1">
                  <c:v>4718456</c:v>
                </c:pt>
                <c:pt idx="2">
                  <c:v>4724933</c:v>
                </c:pt>
                <c:pt idx="3">
                  <c:v>4731759</c:v>
                </c:pt>
                <c:pt idx="4">
                  <c:v>4739029</c:v>
                </c:pt>
                <c:pt idx="5">
                  <c:v>4746285</c:v>
                </c:pt>
                <c:pt idx="6">
                  <c:v>4753258</c:v>
                </c:pt>
                <c:pt idx="7">
                  <c:v>4777116</c:v>
                </c:pt>
                <c:pt idx="8">
                  <c:v>4785722</c:v>
                </c:pt>
                <c:pt idx="9">
                  <c:v>4792056</c:v>
                </c:pt>
                <c:pt idx="10">
                  <c:v>4802106</c:v>
                </c:pt>
                <c:pt idx="11">
                  <c:v>4809274</c:v>
                </c:pt>
                <c:pt idx="12">
                  <c:v>4816556</c:v>
                </c:pt>
                <c:pt idx="13">
                  <c:v>4848258</c:v>
                </c:pt>
                <c:pt idx="14">
                  <c:v>4868044</c:v>
                </c:pt>
                <c:pt idx="15">
                  <c:v>4888336</c:v>
                </c:pt>
                <c:pt idx="16">
                  <c:v>4907971</c:v>
                </c:pt>
                <c:pt idx="17">
                  <c:v>4920946</c:v>
                </c:pt>
                <c:pt idx="18">
                  <c:v>4935963</c:v>
                </c:pt>
                <c:pt idx="19">
                  <c:v>4949001</c:v>
                </c:pt>
                <c:pt idx="20">
                  <c:v>4959405</c:v>
                </c:pt>
                <c:pt idx="21">
                  <c:v>4968162</c:v>
                </c:pt>
                <c:pt idx="22">
                  <c:v>4979981</c:v>
                </c:pt>
                <c:pt idx="23">
                  <c:v>4992158</c:v>
                </c:pt>
                <c:pt idx="24">
                  <c:v>5001354</c:v>
                </c:pt>
                <c:pt idx="25">
                  <c:v>5009721</c:v>
                </c:pt>
                <c:pt idx="26">
                  <c:v>5018022</c:v>
                </c:pt>
                <c:pt idx="27">
                  <c:v>5024278</c:v>
                </c:pt>
                <c:pt idx="28">
                  <c:v>5030536</c:v>
                </c:pt>
                <c:pt idx="29">
                  <c:v>5036697</c:v>
                </c:pt>
                <c:pt idx="30">
                  <c:v>5046254</c:v>
                </c:pt>
                <c:pt idx="31">
                  <c:v>5055220</c:v>
                </c:pt>
                <c:pt idx="32">
                  <c:v>5068417</c:v>
                </c:pt>
                <c:pt idx="33">
                  <c:v>5077800</c:v>
                </c:pt>
                <c:pt idx="34">
                  <c:v>5086270</c:v>
                </c:pt>
                <c:pt idx="35">
                  <c:v>5094340</c:v>
                </c:pt>
                <c:pt idx="36">
                  <c:v>5117185</c:v>
                </c:pt>
                <c:pt idx="37">
                  <c:v>5141328</c:v>
                </c:pt>
                <c:pt idx="38">
                  <c:v>5177647</c:v>
                </c:pt>
                <c:pt idx="39">
                  <c:v>5207152</c:v>
                </c:pt>
                <c:pt idx="40">
                  <c:v>5229584</c:v>
                </c:pt>
                <c:pt idx="41">
                  <c:v>5247674</c:v>
                </c:pt>
                <c:pt idx="42">
                  <c:v>5263048</c:v>
                </c:pt>
                <c:pt idx="43">
                  <c:v>5275801</c:v>
                </c:pt>
                <c:pt idx="44">
                  <c:v>5287937</c:v>
                </c:pt>
                <c:pt idx="45">
                  <c:v>5308401</c:v>
                </c:pt>
                <c:pt idx="46">
                  <c:v>5322366</c:v>
                </c:pt>
                <c:pt idx="47">
                  <c:v>5333089</c:v>
                </c:pt>
                <c:pt idx="48">
                  <c:v>5343811</c:v>
                </c:pt>
                <c:pt idx="49">
                  <c:v>5358359</c:v>
                </c:pt>
                <c:pt idx="50">
                  <c:v>5376564</c:v>
                </c:pt>
                <c:pt idx="51">
                  <c:v>5390519</c:v>
                </c:pt>
                <c:pt idx="52">
                  <c:v>5404051</c:v>
                </c:pt>
                <c:pt idx="53">
                  <c:v>5416573</c:v>
                </c:pt>
                <c:pt idx="54">
                  <c:v>5429532</c:v>
                </c:pt>
                <c:pt idx="55">
                  <c:v>5440287</c:v>
                </c:pt>
                <c:pt idx="56">
                  <c:v>5450843</c:v>
                </c:pt>
                <c:pt idx="57">
                  <c:v>5462834</c:v>
                </c:pt>
                <c:pt idx="58">
                  <c:v>5475755</c:v>
                </c:pt>
                <c:pt idx="59">
                  <c:v>5487895</c:v>
                </c:pt>
                <c:pt idx="60">
                  <c:v>5496327</c:v>
                </c:pt>
                <c:pt idx="61">
                  <c:v>5505265</c:v>
                </c:pt>
                <c:pt idx="62">
                  <c:v>5515798</c:v>
                </c:pt>
                <c:pt idx="63">
                  <c:v>5527560</c:v>
                </c:pt>
                <c:pt idx="64">
                  <c:v>5539175</c:v>
                </c:pt>
                <c:pt idx="65">
                  <c:v>5551025</c:v>
                </c:pt>
                <c:pt idx="66">
                  <c:v>5563559</c:v>
                </c:pt>
                <c:pt idx="67">
                  <c:v>5580593</c:v>
                </c:pt>
                <c:pt idx="68">
                  <c:v>5597466</c:v>
                </c:pt>
                <c:pt idx="69">
                  <c:v>5608967</c:v>
                </c:pt>
                <c:pt idx="70">
                  <c:v>5619800</c:v>
                </c:pt>
                <c:pt idx="71">
                  <c:v>5630439</c:v>
                </c:pt>
                <c:pt idx="72">
                  <c:v>5640753</c:v>
                </c:pt>
                <c:pt idx="73">
                  <c:v>5664589</c:v>
                </c:pt>
                <c:pt idx="74">
                  <c:v>5676756</c:v>
                </c:pt>
                <c:pt idx="75">
                  <c:v>5691795</c:v>
                </c:pt>
                <c:pt idx="76">
                  <c:v>5704658</c:v>
                </c:pt>
                <c:pt idx="77">
                  <c:v>5717639</c:v>
                </c:pt>
                <c:pt idx="78">
                  <c:v>5732792</c:v>
                </c:pt>
                <c:pt idx="79">
                  <c:v>5743723</c:v>
                </c:pt>
                <c:pt idx="80">
                  <c:v>5758183</c:v>
                </c:pt>
                <c:pt idx="81">
                  <c:v>5769420</c:v>
                </c:pt>
                <c:pt idx="82">
                  <c:v>5781180</c:v>
                </c:pt>
                <c:pt idx="83">
                  <c:v>5794204</c:v>
                </c:pt>
                <c:pt idx="84">
                  <c:v>5806299</c:v>
                </c:pt>
                <c:pt idx="85">
                  <c:v>5816590</c:v>
                </c:pt>
                <c:pt idx="86">
                  <c:v>5827077</c:v>
                </c:pt>
                <c:pt idx="87">
                  <c:v>5854030</c:v>
                </c:pt>
                <c:pt idx="88">
                  <c:v>5880209</c:v>
                </c:pt>
                <c:pt idx="89">
                  <c:v>5915701</c:v>
                </c:pt>
                <c:pt idx="90">
                  <c:v>5929362</c:v>
                </c:pt>
                <c:pt idx="91">
                  <c:v>5940061</c:v>
                </c:pt>
                <c:pt idx="92">
                  <c:v>5951672</c:v>
                </c:pt>
                <c:pt idx="93">
                  <c:v>5978351</c:v>
                </c:pt>
                <c:pt idx="94">
                  <c:v>6004743</c:v>
                </c:pt>
                <c:pt idx="95">
                  <c:v>6028538</c:v>
                </c:pt>
                <c:pt idx="96">
                  <c:v>6041449</c:v>
                </c:pt>
                <c:pt idx="97">
                  <c:v>6051837</c:v>
                </c:pt>
                <c:pt idx="98">
                  <c:v>6065497</c:v>
                </c:pt>
                <c:pt idx="99">
                  <c:v>6081434</c:v>
                </c:pt>
                <c:pt idx="100">
                  <c:v>6094218</c:v>
                </c:pt>
                <c:pt idx="101">
                  <c:v>6114615</c:v>
                </c:pt>
                <c:pt idx="102">
                  <c:v>6129605</c:v>
                </c:pt>
                <c:pt idx="103">
                  <c:v>6142855</c:v>
                </c:pt>
                <c:pt idx="104">
                  <c:v>6155671</c:v>
                </c:pt>
                <c:pt idx="105">
                  <c:v>6170704</c:v>
                </c:pt>
                <c:pt idx="106">
                  <c:v>6182681</c:v>
                </c:pt>
                <c:pt idx="107">
                  <c:v>6196633</c:v>
                </c:pt>
                <c:pt idx="108">
                  <c:v>6215177</c:v>
                </c:pt>
                <c:pt idx="109">
                  <c:v>6231007</c:v>
                </c:pt>
                <c:pt idx="110">
                  <c:v>6246442</c:v>
                </c:pt>
                <c:pt idx="111">
                  <c:v>6259542</c:v>
                </c:pt>
                <c:pt idx="112">
                  <c:v>6283160</c:v>
                </c:pt>
                <c:pt idx="113">
                  <c:v>6301032</c:v>
                </c:pt>
                <c:pt idx="114">
                  <c:v>6319675</c:v>
                </c:pt>
                <c:pt idx="115">
                  <c:v>6339393</c:v>
                </c:pt>
                <c:pt idx="116">
                  <c:v>6362808</c:v>
                </c:pt>
                <c:pt idx="117">
                  <c:v>6395702</c:v>
                </c:pt>
                <c:pt idx="118">
                  <c:v>6425464</c:v>
                </c:pt>
                <c:pt idx="119">
                  <c:v>6457262</c:v>
                </c:pt>
                <c:pt idx="120">
                  <c:v>6489366</c:v>
                </c:pt>
                <c:pt idx="121">
                  <c:v>6520391</c:v>
                </c:pt>
                <c:pt idx="122">
                  <c:v>6563281</c:v>
                </c:pt>
                <c:pt idx="123">
                  <c:v>6609559</c:v>
                </c:pt>
                <c:pt idx="124">
                  <c:v>6657339</c:v>
                </c:pt>
                <c:pt idx="125">
                  <c:v>6680548</c:v>
                </c:pt>
                <c:pt idx="126">
                  <c:v>6703086</c:v>
                </c:pt>
                <c:pt idx="127">
                  <c:v>6724338</c:v>
                </c:pt>
                <c:pt idx="128">
                  <c:v>6744118</c:v>
                </c:pt>
                <c:pt idx="129">
                  <c:v>6767092</c:v>
                </c:pt>
                <c:pt idx="130">
                  <c:v>6785805</c:v>
                </c:pt>
                <c:pt idx="131">
                  <c:v>6805790</c:v>
                </c:pt>
                <c:pt idx="132">
                  <c:v>6836845</c:v>
                </c:pt>
                <c:pt idx="133">
                  <c:v>6869246</c:v>
                </c:pt>
                <c:pt idx="134">
                  <c:v>6898949</c:v>
                </c:pt>
                <c:pt idx="135">
                  <c:v>6923279</c:v>
                </c:pt>
                <c:pt idx="136">
                  <c:v>6957070</c:v>
                </c:pt>
                <c:pt idx="137">
                  <c:v>6979865</c:v>
                </c:pt>
                <c:pt idx="138">
                  <c:v>7001755</c:v>
                </c:pt>
                <c:pt idx="139">
                  <c:v>7026692</c:v>
                </c:pt>
                <c:pt idx="140">
                  <c:v>7052513</c:v>
                </c:pt>
                <c:pt idx="141">
                  <c:v>7079475</c:v>
                </c:pt>
                <c:pt idx="142">
                  <c:v>7116530</c:v>
                </c:pt>
                <c:pt idx="143">
                  <c:v>7155373</c:v>
                </c:pt>
                <c:pt idx="144">
                  <c:v>7184533</c:v>
                </c:pt>
                <c:pt idx="145">
                  <c:v>7221327</c:v>
                </c:pt>
                <c:pt idx="146">
                  <c:v>7249651</c:v>
                </c:pt>
                <c:pt idx="147">
                  <c:v>7271768</c:v>
                </c:pt>
                <c:pt idx="148">
                  <c:v>7298116</c:v>
                </c:pt>
                <c:pt idx="149">
                  <c:v>7320848</c:v>
                </c:pt>
                <c:pt idx="150">
                  <c:v>7347412</c:v>
                </c:pt>
                <c:pt idx="151">
                  <c:v>7368184</c:v>
                </c:pt>
                <c:pt idx="152">
                  <c:v>7387412</c:v>
                </c:pt>
                <c:pt idx="153">
                  <c:v>7403799</c:v>
                </c:pt>
                <c:pt idx="154">
                  <c:v>7419383</c:v>
                </c:pt>
                <c:pt idx="155">
                  <c:v>7436209</c:v>
                </c:pt>
                <c:pt idx="156">
                  <c:v>7453754</c:v>
                </c:pt>
                <c:pt idx="157">
                  <c:v>7471996</c:v>
                </c:pt>
                <c:pt idx="158">
                  <c:v>7488654</c:v>
                </c:pt>
                <c:pt idx="159">
                  <c:v>7504820</c:v>
                </c:pt>
                <c:pt idx="160">
                  <c:v>7519217</c:v>
                </c:pt>
                <c:pt idx="161">
                  <c:v>7534007</c:v>
                </c:pt>
                <c:pt idx="162">
                  <c:v>7548986</c:v>
                </c:pt>
                <c:pt idx="163">
                  <c:v>7563939</c:v>
                </c:pt>
                <c:pt idx="164">
                  <c:v>7581099</c:v>
                </c:pt>
                <c:pt idx="165">
                  <c:v>7596220</c:v>
                </c:pt>
                <c:pt idx="166">
                  <c:v>7611456</c:v>
                </c:pt>
                <c:pt idx="167">
                  <c:v>7623742</c:v>
                </c:pt>
                <c:pt idx="168">
                  <c:v>7638606</c:v>
                </c:pt>
                <c:pt idx="169">
                  <c:v>7653397</c:v>
                </c:pt>
                <c:pt idx="170">
                  <c:v>7667437</c:v>
                </c:pt>
                <c:pt idx="171">
                  <c:v>7685124</c:v>
                </c:pt>
                <c:pt idx="172">
                  <c:v>7699764</c:v>
                </c:pt>
                <c:pt idx="173">
                  <c:v>7715567</c:v>
                </c:pt>
                <c:pt idx="174">
                  <c:v>7729319</c:v>
                </c:pt>
                <c:pt idx="175">
                  <c:v>7742146</c:v>
                </c:pt>
                <c:pt idx="176">
                  <c:v>7759406</c:v>
                </c:pt>
                <c:pt idx="177">
                  <c:v>7775718</c:v>
                </c:pt>
                <c:pt idx="178">
                  <c:v>7798968</c:v>
                </c:pt>
                <c:pt idx="179">
                  <c:v>7815473</c:v>
                </c:pt>
                <c:pt idx="180">
                  <c:v>7830436</c:v>
                </c:pt>
                <c:pt idx="181">
                  <c:v>7845230</c:v>
                </c:pt>
                <c:pt idx="182">
                  <c:v>7861336</c:v>
                </c:pt>
                <c:pt idx="183">
                  <c:v>7875162</c:v>
                </c:pt>
                <c:pt idx="184">
                  <c:v>7890676</c:v>
                </c:pt>
                <c:pt idx="185">
                  <c:v>7923710</c:v>
                </c:pt>
                <c:pt idx="186">
                  <c:v>7945765</c:v>
                </c:pt>
                <c:pt idx="187">
                  <c:v>7994281</c:v>
                </c:pt>
                <c:pt idx="188">
                  <c:v>8017488</c:v>
                </c:pt>
                <c:pt idx="189">
                  <c:v>8035761</c:v>
                </c:pt>
                <c:pt idx="190">
                  <c:v>8052469</c:v>
                </c:pt>
                <c:pt idx="191">
                  <c:v>8073304</c:v>
                </c:pt>
                <c:pt idx="192">
                  <c:v>8097251</c:v>
                </c:pt>
                <c:pt idx="193">
                  <c:v>8122082</c:v>
                </c:pt>
                <c:pt idx="194">
                  <c:v>8178006</c:v>
                </c:pt>
                <c:pt idx="195">
                  <c:v>8194753</c:v>
                </c:pt>
                <c:pt idx="196">
                  <c:v>8212704</c:v>
                </c:pt>
                <c:pt idx="197">
                  <c:v>8228306</c:v>
                </c:pt>
                <c:pt idx="198">
                  <c:v>8248012</c:v>
                </c:pt>
                <c:pt idx="199">
                  <c:v>8272762</c:v>
                </c:pt>
                <c:pt idx="200">
                  <c:v>8295018</c:v>
                </c:pt>
                <c:pt idx="201">
                  <c:v>8315877</c:v>
                </c:pt>
                <c:pt idx="202">
                  <c:v>8334918</c:v>
                </c:pt>
                <c:pt idx="203">
                  <c:v>8353685</c:v>
                </c:pt>
                <c:pt idx="204">
                  <c:v>8372372</c:v>
                </c:pt>
                <c:pt idx="205">
                  <c:v>8391243</c:v>
                </c:pt>
                <c:pt idx="206">
                  <c:v>8410335</c:v>
                </c:pt>
                <c:pt idx="207">
                  <c:v>8431062</c:v>
                </c:pt>
                <c:pt idx="208">
                  <c:v>8458940</c:v>
                </c:pt>
                <c:pt idx="209">
                  <c:v>8487837</c:v>
                </c:pt>
                <c:pt idx="210">
                  <c:v>8512732</c:v>
                </c:pt>
                <c:pt idx="211">
                  <c:v>8536840</c:v>
                </c:pt>
                <c:pt idx="212">
                  <c:v>8561360</c:v>
                </c:pt>
                <c:pt idx="213">
                  <c:v>8585561</c:v>
                </c:pt>
                <c:pt idx="214">
                  <c:v>8608670</c:v>
                </c:pt>
                <c:pt idx="215">
                  <c:v>8638424</c:v>
                </c:pt>
                <c:pt idx="216">
                  <c:v>8661567</c:v>
                </c:pt>
                <c:pt idx="217">
                  <c:v>8682056</c:v>
                </c:pt>
                <c:pt idx="218">
                  <c:v>8699999</c:v>
                </c:pt>
                <c:pt idx="219">
                  <c:v>8717748</c:v>
                </c:pt>
                <c:pt idx="220">
                  <c:v>8737275</c:v>
                </c:pt>
                <c:pt idx="221">
                  <c:v>8754795</c:v>
                </c:pt>
                <c:pt idx="222">
                  <c:v>8844922</c:v>
                </c:pt>
                <c:pt idx="223">
                  <c:v>8878016</c:v>
                </c:pt>
                <c:pt idx="224">
                  <c:v>8924788</c:v>
                </c:pt>
                <c:pt idx="225">
                  <c:v>9011349</c:v>
                </c:pt>
                <c:pt idx="226">
                  <c:v>9053286</c:v>
                </c:pt>
                <c:pt idx="227">
                  <c:v>9085684</c:v>
                </c:pt>
                <c:pt idx="228">
                  <c:v>9110541</c:v>
                </c:pt>
                <c:pt idx="229">
                  <c:v>9130689</c:v>
                </c:pt>
                <c:pt idx="230">
                  <c:v>9149933</c:v>
                </c:pt>
                <c:pt idx="231">
                  <c:v>9167706</c:v>
                </c:pt>
                <c:pt idx="232">
                  <c:v>9185799</c:v>
                </c:pt>
                <c:pt idx="233">
                  <c:v>9206689</c:v>
                </c:pt>
                <c:pt idx="234">
                  <c:v>9231077</c:v>
                </c:pt>
                <c:pt idx="235">
                  <c:v>9252139</c:v>
                </c:pt>
                <c:pt idx="236">
                  <c:v>9286124</c:v>
                </c:pt>
                <c:pt idx="237">
                  <c:v>9306229</c:v>
                </c:pt>
                <c:pt idx="238">
                  <c:v>9326473</c:v>
                </c:pt>
                <c:pt idx="239">
                  <c:v>9345940</c:v>
                </c:pt>
                <c:pt idx="240">
                  <c:v>9367226</c:v>
                </c:pt>
                <c:pt idx="241">
                  <c:v>9393457</c:v>
                </c:pt>
                <c:pt idx="242">
                  <c:v>9412810</c:v>
                </c:pt>
                <c:pt idx="243">
                  <c:v>9430328</c:v>
                </c:pt>
                <c:pt idx="244">
                  <c:v>9446783</c:v>
                </c:pt>
                <c:pt idx="245">
                  <c:v>9466106</c:v>
                </c:pt>
                <c:pt idx="246">
                  <c:v>9485489</c:v>
                </c:pt>
                <c:pt idx="247">
                  <c:v>9517544</c:v>
                </c:pt>
                <c:pt idx="248">
                  <c:v>9548835</c:v>
                </c:pt>
                <c:pt idx="249">
                  <c:v>9570978</c:v>
                </c:pt>
                <c:pt idx="250">
                  <c:v>9600598</c:v>
                </c:pt>
                <c:pt idx="251">
                  <c:v>9622127</c:v>
                </c:pt>
                <c:pt idx="252">
                  <c:v>9637957</c:v>
                </c:pt>
                <c:pt idx="253">
                  <c:v>9654204</c:v>
                </c:pt>
                <c:pt idx="254">
                  <c:v>9673003</c:v>
                </c:pt>
                <c:pt idx="255">
                  <c:v>9694839</c:v>
                </c:pt>
                <c:pt idx="256">
                  <c:v>9714564</c:v>
                </c:pt>
                <c:pt idx="257">
                  <c:v>9756338</c:v>
                </c:pt>
                <c:pt idx="258">
                  <c:v>9790759</c:v>
                </c:pt>
                <c:pt idx="259">
                  <c:v>9805196</c:v>
                </c:pt>
                <c:pt idx="260">
                  <c:v>9834026</c:v>
                </c:pt>
                <c:pt idx="261">
                  <c:v>9859889</c:v>
                </c:pt>
                <c:pt idx="262">
                  <c:v>9912332</c:v>
                </c:pt>
                <c:pt idx="263">
                  <c:v>9968359</c:v>
                </c:pt>
                <c:pt idx="264">
                  <c:v>10023120</c:v>
                </c:pt>
                <c:pt idx="265">
                  <c:v>10064098</c:v>
                </c:pt>
                <c:pt idx="266">
                  <c:v>10102269</c:v>
                </c:pt>
                <c:pt idx="267">
                  <c:v>10140069</c:v>
                </c:pt>
                <c:pt idx="268">
                  <c:v>10199861</c:v>
                </c:pt>
                <c:pt idx="269">
                  <c:v>10283578</c:v>
                </c:pt>
                <c:pt idx="270">
                  <c:v>10330030</c:v>
                </c:pt>
                <c:pt idx="271">
                  <c:v>10421837</c:v>
                </c:pt>
                <c:pt idx="272">
                  <c:v>10465741</c:v>
                </c:pt>
                <c:pt idx="273">
                  <c:v>10499614</c:v>
                </c:pt>
                <c:pt idx="274">
                  <c:v>10537143</c:v>
                </c:pt>
                <c:pt idx="275">
                  <c:v>10576866</c:v>
                </c:pt>
                <c:pt idx="276">
                  <c:v>10613488</c:v>
                </c:pt>
                <c:pt idx="277">
                  <c:v>10645107</c:v>
                </c:pt>
                <c:pt idx="278">
                  <c:v>10672966</c:v>
                </c:pt>
                <c:pt idx="279">
                  <c:v>10699201</c:v>
                </c:pt>
                <c:pt idx="280">
                  <c:v>10723887</c:v>
                </c:pt>
                <c:pt idx="281">
                  <c:v>10750679</c:v>
                </c:pt>
                <c:pt idx="282">
                  <c:v>10777908</c:v>
                </c:pt>
                <c:pt idx="283">
                  <c:v>10806271</c:v>
                </c:pt>
                <c:pt idx="284">
                  <c:v>10834282</c:v>
                </c:pt>
                <c:pt idx="285">
                  <c:v>10860541</c:v>
                </c:pt>
                <c:pt idx="286">
                  <c:v>10884653</c:v>
                </c:pt>
                <c:pt idx="287">
                  <c:v>10906132</c:v>
                </c:pt>
                <c:pt idx="288">
                  <c:v>10930886</c:v>
                </c:pt>
                <c:pt idx="289">
                  <c:v>10954350</c:v>
                </c:pt>
                <c:pt idx="290">
                  <c:v>10974603</c:v>
                </c:pt>
                <c:pt idx="291">
                  <c:v>10994480</c:v>
                </c:pt>
                <c:pt idx="292">
                  <c:v>11015450</c:v>
                </c:pt>
                <c:pt idx="293">
                  <c:v>11036004</c:v>
                </c:pt>
                <c:pt idx="294">
                  <c:v>11054430</c:v>
                </c:pt>
                <c:pt idx="295">
                  <c:v>11073023</c:v>
                </c:pt>
                <c:pt idx="296">
                  <c:v>11082844</c:v>
                </c:pt>
                <c:pt idx="297">
                  <c:v>11110529</c:v>
                </c:pt>
                <c:pt idx="298">
                  <c:v>11127012</c:v>
                </c:pt>
                <c:pt idx="299">
                  <c:v>11142853</c:v>
                </c:pt>
                <c:pt idx="300">
                  <c:v>11158321</c:v>
                </c:pt>
                <c:pt idx="301">
                  <c:v>11174657</c:v>
                </c:pt>
                <c:pt idx="302">
                  <c:v>11192763</c:v>
                </c:pt>
                <c:pt idx="303">
                  <c:v>11209631</c:v>
                </c:pt>
                <c:pt idx="304">
                  <c:v>11229975</c:v>
                </c:pt>
                <c:pt idx="305">
                  <c:v>11249665</c:v>
                </c:pt>
                <c:pt idx="306">
                  <c:v>11277583</c:v>
                </c:pt>
                <c:pt idx="307">
                  <c:v>11296241</c:v>
                </c:pt>
                <c:pt idx="308">
                  <c:v>11313974</c:v>
                </c:pt>
                <c:pt idx="309">
                  <c:v>11332838</c:v>
                </c:pt>
                <c:pt idx="310">
                  <c:v>11353516</c:v>
                </c:pt>
                <c:pt idx="311">
                  <c:v>11370105</c:v>
                </c:pt>
                <c:pt idx="312">
                  <c:v>11391000</c:v>
                </c:pt>
                <c:pt idx="313">
                  <c:v>11407109</c:v>
                </c:pt>
                <c:pt idx="314">
                  <c:v>11424473</c:v>
                </c:pt>
                <c:pt idx="315">
                  <c:v>11445731</c:v>
                </c:pt>
                <c:pt idx="316">
                  <c:v>11458827</c:v>
                </c:pt>
                <c:pt idx="317">
                  <c:v>11487831</c:v>
                </c:pt>
                <c:pt idx="318">
                  <c:v>11513291</c:v>
                </c:pt>
                <c:pt idx="319">
                  <c:v>11532412</c:v>
                </c:pt>
                <c:pt idx="320">
                  <c:v>11552528</c:v>
                </c:pt>
                <c:pt idx="321">
                  <c:v>11571992</c:v>
                </c:pt>
                <c:pt idx="322">
                  <c:v>11594345</c:v>
                </c:pt>
                <c:pt idx="323">
                  <c:v>11614015</c:v>
                </c:pt>
                <c:pt idx="324">
                  <c:v>11633225</c:v>
                </c:pt>
                <c:pt idx="325">
                  <c:v>11653738</c:v>
                </c:pt>
                <c:pt idx="326">
                  <c:v>11670054</c:v>
                </c:pt>
                <c:pt idx="327">
                  <c:v>11686613</c:v>
                </c:pt>
                <c:pt idx="328">
                  <c:v>11702255</c:v>
                </c:pt>
                <c:pt idx="329">
                  <c:v>11719638</c:v>
                </c:pt>
                <c:pt idx="330">
                  <c:v>11739412</c:v>
                </c:pt>
                <c:pt idx="331">
                  <c:v>11837709</c:v>
                </c:pt>
                <c:pt idx="332">
                  <c:v>11875864</c:v>
                </c:pt>
                <c:pt idx="333">
                  <c:v>11897954</c:v>
                </c:pt>
                <c:pt idx="334">
                  <c:v>11928134</c:v>
                </c:pt>
                <c:pt idx="335">
                  <c:v>11970991</c:v>
                </c:pt>
                <c:pt idx="336">
                  <c:v>11996732</c:v>
                </c:pt>
                <c:pt idx="337">
                  <c:v>12022619</c:v>
                </c:pt>
                <c:pt idx="338">
                  <c:v>12039226</c:v>
                </c:pt>
                <c:pt idx="339">
                  <c:v>12112363</c:v>
                </c:pt>
                <c:pt idx="340">
                  <c:v>12128962</c:v>
                </c:pt>
                <c:pt idx="341">
                  <c:v>12144272</c:v>
                </c:pt>
                <c:pt idx="342">
                  <c:v>12174973</c:v>
                </c:pt>
                <c:pt idx="343">
                  <c:v>12212241</c:v>
                </c:pt>
                <c:pt idx="344">
                  <c:v>12295728</c:v>
                </c:pt>
                <c:pt idx="345">
                  <c:v>12344232</c:v>
                </c:pt>
                <c:pt idx="346">
                  <c:v>12394712</c:v>
                </c:pt>
                <c:pt idx="347">
                  <c:v>12413079</c:v>
                </c:pt>
                <c:pt idx="348">
                  <c:v>12451672</c:v>
                </c:pt>
                <c:pt idx="349">
                  <c:v>12470714</c:v>
                </c:pt>
                <c:pt idx="350">
                  <c:v>12494736</c:v>
                </c:pt>
                <c:pt idx="351">
                  <c:v>12525293</c:v>
                </c:pt>
                <c:pt idx="352">
                  <c:v>12549670</c:v>
                </c:pt>
                <c:pt idx="353">
                  <c:v>12569589</c:v>
                </c:pt>
                <c:pt idx="354">
                  <c:v>12613354</c:v>
                </c:pt>
                <c:pt idx="355">
                  <c:v>12637262</c:v>
                </c:pt>
                <c:pt idx="356">
                  <c:v>12657321</c:v>
                </c:pt>
                <c:pt idx="357">
                  <c:v>12676386</c:v>
                </c:pt>
                <c:pt idx="358">
                  <c:v>12694944</c:v>
                </c:pt>
                <c:pt idx="359">
                  <c:v>12714204</c:v>
                </c:pt>
                <c:pt idx="360">
                  <c:v>12733533</c:v>
                </c:pt>
                <c:pt idx="361">
                  <c:v>12752879</c:v>
                </c:pt>
                <c:pt idx="362">
                  <c:v>12770983</c:v>
                </c:pt>
                <c:pt idx="363">
                  <c:v>12792677</c:v>
                </c:pt>
                <c:pt idx="364">
                  <c:v>12811640</c:v>
                </c:pt>
                <c:pt idx="365">
                  <c:v>12831966</c:v>
                </c:pt>
                <c:pt idx="366">
                  <c:v>12850621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54-4912-83A5-C3EEFFA46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782800"/>
        <c:axId val="165784440"/>
      </c:lineChart>
      <c:dateAx>
        <c:axId val="165782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84440"/>
        <c:crosses val="autoZero"/>
        <c:auto val="1"/>
        <c:lblOffset val="100"/>
        <c:baseTimeUnit val="days"/>
      </c:dateAx>
      <c:valAx>
        <c:axId val="16578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8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0.10131209716910999</c:v>
                </c:pt>
                <c:pt idx="1">
                  <c:v>9.2907637420719003E-2</c:v>
                </c:pt>
                <c:pt idx="2">
                  <c:v>0.10489360930637</c:v>
                </c:pt>
                <c:pt idx="3">
                  <c:v>0.11625763211834</c:v>
                </c:pt>
                <c:pt idx="4">
                  <c:v>0.13869721673985999</c:v>
                </c:pt>
                <c:pt idx="5">
                  <c:v>0.13772626612540001</c:v>
                </c:pt>
                <c:pt idx="6">
                  <c:v>0.12930537197385</c:v>
                </c:pt>
                <c:pt idx="7">
                  <c:v>0.13479156502997</c:v>
                </c:pt>
                <c:pt idx="8">
                  <c:v>0.12937396704455001</c:v>
                </c:pt>
                <c:pt idx="9">
                  <c:v>0.12556990660698</c:v>
                </c:pt>
                <c:pt idx="10">
                  <c:v>0.14643270962412999</c:v>
                </c:pt>
                <c:pt idx="11">
                  <c:v>0.10981954569004</c:v>
                </c:pt>
                <c:pt idx="12">
                  <c:v>8.9289944494455001E-2</c:v>
                </c:pt>
                <c:pt idx="13">
                  <c:v>0.29881698375408999</c:v>
                </c:pt>
                <c:pt idx="14">
                  <c:v>0.38477842353601999</c:v>
                </c:pt>
                <c:pt idx="15">
                  <c:v>0.13748978080558999</c:v>
                </c:pt>
                <c:pt idx="16">
                  <c:v>0.14021145587077999</c:v>
                </c:pt>
                <c:pt idx="17">
                  <c:v>0.14727046851611</c:v>
                </c:pt>
                <c:pt idx="18">
                  <c:v>0.13743672043109001</c:v>
                </c:pt>
                <c:pt idx="19">
                  <c:v>0.16083496255505</c:v>
                </c:pt>
                <c:pt idx="20">
                  <c:v>0.1177027415467</c:v>
                </c:pt>
                <c:pt idx="21">
                  <c:v>0.15279359342769999</c:v>
                </c:pt>
                <c:pt idx="22">
                  <c:v>0.13341407545878001</c:v>
                </c:pt>
                <c:pt idx="23">
                  <c:v>0.11628202935701</c:v>
                </c:pt>
                <c:pt idx="24">
                  <c:v>0.13478343359274</c:v>
                </c:pt>
                <c:pt idx="25">
                  <c:v>0.10046366878715</c:v>
                </c:pt>
                <c:pt idx="26">
                  <c:v>6.7453554936498003E-2</c:v>
                </c:pt>
                <c:pt idx="27">
                  <c:v>0.12681434162534999</c:v>
                </c:pt>
                <c:pt idx="28">
                  <c:v>7.5670057628072995E-2</c:v>
                </c:pt>
                <c:pt idx="29">
                  <c:v>7.3438736979152999E-2</c:v>
                </c:pt>
                <c:pt idx="30">
                  <c:v>0.10753919080728</c:v>
                </c:pt>
                <c:pt idx="31">
                  <c:v>0.10064187102482</c:v>
                </c:pt>
                <c:pt idx="32">
                  <c:v>0.22759759461154</c:v>
                </c:pt>
                <c:pt idx="33">
                  <c:v>0.14438492997371999</c:v>
                </c:pt>
                <c:pt idx="34">
                  <c:v>0.10083234975928</c:v>
                </c:pt>
                <c:pt idx="35">
                  <c:v>7.8987040481948004E-2</c:v>
                </c:pt>
                <c:pt idx="36">
                  <c:v>0.10131468606856001</c:v>
                </c:pt>
                <c:pt idx="37">
                  <c:v>0.16738214491044001</c:v>
                </c:pt>
                <c:pt idx="38">
                  <c:v>0.23080482508828001</c:v>
                </c:pt>
                <c:pt idx="39">
                  <c:v>0.20791230181135001</c:v>
                </c:pt>
                <c:pt idx="40">
                  <c:v>0.14319250952490001</c:v>
                </c:pt>
                <c:pt idx="41">
                  <c:v>0.13513535736251001</c:v>
                </c:pt>
                <c:pt idx="42">
                  <c:v>0.16843463155617</c:v>
                </c:pt>
                <c:pt idx="43">
                  <c:v>0.12072881594562999</c:v>
                </c:pt>
                <c:pt idx="44">
                  <c:v>0.16868553013435</c:v>
                </c:pt>
                <c:pt idx="45">
                  <c:v>0.18476956831722999</c:v>
                </c:pt>
                <c:pt idx="46">
                  <c:v>0.13017303712950001</c:v>
                </c:pt>
                <c:pt idx="47">
                  <c:v>0.14762419162667001</c:v>
                </c:pt>
                <c:pt idx="48">
                  <c:v>0.15446468852604001</c:v>
                </c:pt>
                <c:pt idx="49">
                  <c:v>0.19350404798769999</c:v>
                </c:pt>
                <c:pt idx="50">
                  <c:v>0.13495610379417999</c:v>
                </c:pt>
                <c:pt idx="51">
                  <c:v>0.15685872836133</c:v>
                </c:pt>
                <c:pt idx="52">
                  <c:v>0.16081690216564001</c:v>
                </c:pt>
                <c:pt idx="53">
                  <c:v>0.14310447110669999</c:v>
                </c:pt>
                <c:pt idx="54">
                  <c:v>0.10387046959527001</c:v>
                </c:pt>
                <c:pt idx="55">
                  <c:v>0.1038029479071</c:v>
                </c:pt>
                <c:pt idx="56">
                  <c:v>0.13498286021301001</c:v>
                </c:pt>
                <c:pt idx="57">
                  <c:v>0.13741137689090999</c:v>
                </c:pt>
                <c:pt idx="58">
                  <c:v>0.13186866073899001</c:v>
                </c:pt>
                <c:pt idx="59">
                  <c:v>0.12708887569803001</c:v>
                </c:pt>
                <c:pt idx="60">
                  <c:v>0.10554629055891999</c:v>
                </c:pt>
                <c:pt idx="61">
                  <c:v>0.11432615401583</c:v>
                </c:pt>
                <c:pt idx="62">
                  <c:v>0.11906517670881001</c:v>
                </c:pt>
                <c:pt idx="63">
                  <c:v>0.12436544024149999</c:v>
                </c:pt>
                <c:pt idx="64">
                  <c:v>0.13764940056613001</c:v>
                </c:pt>
                <c:pt idx="65">
                  <c:v>0.16125825576263</c:v>
                </c:pt>
                <c:pt idx="66">
                  <c:v>0.19466324568557999</c:v>
                </c:pt>
                <c:pt idx="67">
                  <c:v>0.12968184957302001</c:v>
                </c:pt>
                <c:pt idx="68">
                  <c:v>0.15424538866435</c:v>
                </c:pt>
                <c:pt idx="69">
                  <c:v>0.18437085150768001</c:v>
                </c:pt>
                <c:pt idx="70">
                  <c:v>0.12043980642080999</c:v>
                </c:pt>
                <c:pt idx="71">
                  <c:v>0.12819247817980001</c:v>
                </c:pt>
                <c:pt idx="72">
                  <c:v>0.15814226115895999</c:v>
                </c:pt>
                <c:pt idx="73">
                  <c:v>0.26260440253178002</c:v>
                </c:pt>
                <c:pt idx="74">
                  <c:v>0.19673125265158001</c:v>
                </c:pt>
                <c:pt idx="75">
                  <c:v>0.18348207775371</c:v>
                </c:pt>
                <c:pt idx="76">
                  <c:v>0.16777004381767999</c:v>
                </c:pt>
                <c:pt idx="77">
                  <c:v>0.16563844728808999</c:v>
                </c:pt>
                <c:pt idx="78">
                  <c:v>0.24934008793901</c:v>
                </c:pt>
                <c:pt idx="79">
                  <c:v>0.13975340236681</c:v>
                </c:pt>
                <c:pt idx="80">
                  <c:v>0.18853164995415</c:v>
                </c:pt>
                <c:pt idx="81">
                  <c:v>0.1550738340942</c:v>
                </c:pt>
                <c:pt idx="82">
                  <c:v>0.16174525797577</c:v>
                </c:pt>
                <c:pt idx="83">
                  <c:v>0.1249198169359</c:v>
                </c:pt>
                <c:pt idx="84">
                  <c:v>0.13309952683637999</c:v>
                </c:pt>
                <c:pt idx="85">
                  <c:v>0.15157099180375</c:v>
                </c:pt>
                <c:pt idx="86">
                  <c:v>0.19378405258025999</c:v>
                </c:pt>
                <c:pt idx="87">
                  <c:v>0.16541808011569001</c:v>
                </c:pt>
                <c:pt idx="88">
                  <c:v>0.13161478584337</c:v>
                </c:pt>
                <c:pt idx="89">
                  <c:v>0.18020953895660999</c:v>
                </c:pt>
                <c:pt idx="90">
                  <c:v>0.10872444036564</c:v>
                </c:pt>
                <c:pt idx="91">
                  <c:v>0.11013012382687</c:v>
                </c:pt>
                <c:pt idx="92">
                  <c:v>0.11312925293025999</c:v>
                </c:pt>
                <c:pt idx="93">
                  <c:v>0.27041660577273002</c:v>
                </c:pt>
                <c:pt idx="94">
                  <c:v>0.22943039474158</c:v>
                </c:pt>
                <c:pt idx="95">
                  <c:v>0.22918886618642001</c:v>
                </c:pt>
                <c:pt idx="96">
                  <c:v>0.17255513094927</c:v>
                </c:pt>
                <c:pt idx="97">
                  <c:v>0.10735512567048</c:v>
                </c:pt>
                <c:pt idx="98">
                  <c:v>0.15179163230754</c:v>
                </c:pt>
                <c:pt idx="99">
                  <c:v>0.13446675141441</c:v>
                </c:pt>
                <c:pt idx="100">
                  <c:v>0.14248442942537001</c:v>
                </c:pt>
                <c:pt idx="101">
                  <c:v>0.17390401876957001</c:v>
                </c:pt>
                <c:pt idx="102">
                  <c:v>0.16322301878430001</c:v>
                </c:pt>
                <c:pt idx="103">
                  <c:v>0.23470816818406001</c:v>
                </c:pt>
                <c:pt idx="104">
                  <c:v>0.13148718544777999</c:v>
                </c:pt>
                <c:pt idx="105">
                  <c:v>0.24417544096585</c:v>
                </c:pt>
                <c:pt idx="106">
                  <c:v>0.15884889480325001</c:v>
                </c:pt>
                <c:pt idx="107">
                  <c:v>0.17312266863851</c:v>
                </c:pt>
                <c:pt idx="108">
                  <c:v>0.15922915996584</c:v>
                </c:pt>
                <c:pt idx="109">
                  <c:v>0.15223583924160999</c:v>
                </c:pt>
                <c:pt idx="110">
                  <c:v>0.16754782774158</c:v>
                </c:pt>
                <c:pt idx="111">
                  <c:v>0.14208632199643001</c:v>
                </c:pt>
                <c:pt idx="112">
                  <c:v>0.21202750126278999</c:v>
                </c:pt>
                <c:pt idx="113">
                  <c:v>0.14165789444240001</c:v>
                </c:pt>
                <c:pt idx="114">
                  <c:v>0.15922441062424</c:v>
                </c:pt>
                <c:pt idx="115">
                  <c:v>0.14132406826786001</c:v>
                </c:pt>
                <c:pt idx="116">
                  <c:v>0.16935685483466001</c:v>
                </c:pt>
                <c:pt idx="117">
                  <c:v>0.16476810229551</c:v>
                </c:pt>
                <c:pt idx="118">
                  <c:v>0.12920609145112</c:v>
                </c:pt>
                <c:pt idx="119">
                  <c:v>0.17775404250028001</c:v>
                </c:pt>
                <c:pt idx="120">
                  <c:v>0.18516835078234001</c:v>
                </c:pt>
                <c:pt idx="121">
                  <c:v>0.17535388631084001</c:v>
                </c:pt>
                <c:pt idx="122">
                  <c:v>0.30312300220138</c:v>
                </c:pt>
                <c:pt idx="123">
                  <c:v>0.26585054329114999</c:v>
                </c:pt>
                <c:pt idx="124">
                  <c:v>0.43413128709707</c:v>
                </c:pt>
                <c:pt idx="125">
                  <c:v>0.26544940602339001</c:v>
                </c:pt>
                <c:pt idx="126">
                  <c:v>0.16839885589463999</c:v>
                </c:pt>
                <c:pt idx="127">
                  <c:v>0.20114007893402999</c:v>
                </c:pt>
                <c:pt idx="128">
                  <c:v>0.14668371543964001</c:v>
                </c:pt>
                <c:pt idx="129">
                  <c:v>0.16966376984976</c:v>
                </c:pt>
                <c:pt idx="130">
                  <c:v>0.15100793407777999</c:v>
                </c:pt>
                <c:pt idx="131">
                  <c:v>0.16952819255967</c:v>
                </c:pt>
                <c:pt idx="132">
                  <c:v>0.14734383444610999</c:v>
                </c:pt>
                <c:pt idx="133">
                  <c:v>0.14548583604324999</c:v>
                </c:pt>
                <c:pt idx="134">
                  <c:v>0.15209413589085</c:v>
                </c:pt>
                <c:pt idx="135">
                  <c:v>0.13810380606277001</c:v>
                </c:pt>
                <c:pt idx="136">
                  <c:v>0.26282428040915001</c:v>
                </c:pt>
                <c:pt idx="137">
                  <c:v>0.15760014566579</c:v>
                </c:pt>
                <c:pt idx="138">
                  <c:v>0.133625979536</c:v>
                </c:pt>
                <c:pt idx="139">
                  <c:v>0.12892193617753001</c:v>
                </c:pt>
                <c:pt idx="140">
                  <c:v>0.12037930125208</c:v>
                </c:pt>
                <c:pt idx="141">
                  <c:v>0.13994829111963999</c:v>
                </c:pt>
                <c:pt idx="142">
                  <c:v>0.18962087660752999</c:v>
                </c:pt>
                <c:pt idx="143">
                  <c:v>0.18378948590020999</c:v>
                </c:pt>
                <c:pt idx="144">
                  <c:v>0.17951587246674</c:v>
                </c:pt>
                <c:pt idx="145">
                  <c:v>0.18127140286098001</c:v>
                </c:pt>
                <c:pt idx="146">
                  <c:v>0.15348741975086</c:v>
                </c:pt>
                <c:pt idx="147">
                  <c:v>0.15114741608825</c:v>
                </c:pt>
                <c:pt idx="148">
                  <c:v>0.14044573649086001</c:v>
                </c:pt>
                <c:pt idx="149">
                  <c:v>0.13897580730338999</c:v>
                </c:pt>
                <c:pt idx="150">
                  <c:v>0.13481476111693999</c:v>
                </c:pt>
                <c:pt idx="151">
                  <c:v>0.19033587806426999</c:v>
                </c:pt>
                <c:pt idx="152">
                  <c:v>0.14187714801934001</c:v>
                </c:pt>
                <c:pt idx="153">
                  <c:v>0.11676398423541</c:v>
                </c:pt>
                <c:pt idx="154">
                  <c:v>0.10851560590698001</c:v>
                </c:pt>
                <c:pt idx="155">
                  <c:v>0.11194641584664</c:v>
                </c:pt>
                <c:pt idx="156">
                  <c:v>0.12409055781961</c:v>
                </c:pt>
                <c:pt idx="157">
                  <c:v>0.13918633012553</c:v>
                </c:pt>
                <c:pt idx="158">
                  <c:v>0.15590384031966001</c:v>
                </c:pt>
                <c:pt idx="159">
                  <c:v>0.1399304386546</c:v>
                </c:pt>
                <c:pt idx="160">
                  <c:v>0.12558518016923001</c:v>
                </c:pt>
                <c:pt idx="161">
                  <c:v>0.12585077476248999</c:v>
                </c:pt>
                <c:pt idx="162">
                  <c:v>0.11732547940584</c:v>
                </c:pt>
                <c:pt idx="163">
                  <c:v>0.12985057138641001</c:v>
                </c:pt>
                <c:pt idx="164">
                  <c:v>0.12560168332221999</c:v>
                </c:pt>
                <c:pt idx="165">
                  <c:v>0.12259809615935</c:v>
                </c:pt>
                <c:pt idx="166">
                  <c:v>0.14735806715194999</c:v>
                </c:pt>
                <c:pt idx="167">
                  <c:v>9.4875114689048995E-2</c:v>
                </c:pt>
                <c:pt idx="168">
                  <c:v>0.10864473122552</c:v>
                </c:pt>
                <c:pt idx="169">
                  <c:v>0.11208013318880999</c:v>
                </c:pt>
                <c:pt idx="170">
                  <c:v>0.10140710944702</c:v>
                </c:pt>
                <c:pt idx="171">
                  <c:v>0.19213880021294</c:v>
                </c:pt>
                <c:pt idx="172">
                  <c:v>0.12322846560862</c:v>
                </c:pt>
                <c:pt idx="173">
                  <c:v>0.16342438271116</c:v>
                </c:pt>
                <c:pt idx="174">
                  <c:v>0.15921279468308</c:v>
                </c:pt>
                <c:pt idx="175">
                  <c:v>0.14267319545412999</c:v>
                </c:pt>
                <c:pt idx="176">
                  <c:v>0.16585258834753999</c:v>
                </c:pt>
                <c:pt idx="177">
                  <c:v>0.15591898177333</c:v>
                </c:pt>
                <c:pt idx="178">
                  <c:v>0.22007404836666</c:v>
                </c:pt>
                <c:pt idx="179">
                  <c:v>0.14378046731374999</c:v>
                </c:pt>
                <c:pt idx="180">
                  <c:v>0.12859196740271001</c:v>
                </c:pt>
                <c:pt idx="181">
                  <c:v>0.12008121737169</c:v>
                </c:pt>
                <c:pt idx="182">
                  <c:v>0.13815383856569</c:v>
                </c:pt>
                <c:pt idx="183">
                  <c:v>0.12162699751574001</c:v>
                </c:pt>
                <c:pt idx="184">
                  <c:v>0.12917008914655001</c:v>
                </c:pt>
                <c:pt idx="185">
                  <c:v>0.21799733313156999</c:v>
                </c:pt>
                <c:pt idx="186">
                  <c:v>0.14655153677294999</c:v>
                </c:pt>
                <c:pt idx="187">
                  <c:v>0.35358810583721001</c:v>
                </c:pt>
                <c:pt idx="188">
                  <c:v>0.20819559589240999</c:v>
                </c:pt>
                <c:pt idx="189">
                  <c:v>0.18352077549292001</c:v>
                </c:pt>
                <c:pt idx="190">
                  <c:v>0.13056153933367001</c:v>
                </c:pt>
                <c:pt idx="191">
                  <c:v>0.16038081182291999</c:v>
                </c:pt>
                <c:pt idx="192">
                  <c:v>0.17398042272090999</c:v>
                </c:pt>
                <c:pt idx="193">
                  <c:v>0.10512911083278</c:v>
                </c:pt>
                <c:pt idx="194">
                  <c:v>0.27650148082656001</c:v>
                </c:pt>
                <c:pt idx="195">
                  <c:v>0.16922723843856</c:v>
                </c:pt>
                <c:pt idx="196">
                  <c:v>0.17344665994128999</c:v>
                </c:pt>
                <c:pt idx="197">
                  <c:v>0.15267544551812001</c:v>
                </c:pt>
                <c:pt idx="198">
                  <c:v>8.9957015920107006E-2</c:v>
                </c:pt>
                <c:pt idx="199">
                  <c:v>0.32638987128021002</c:v>
                </c:pt>
                <c:pt idx="200">
                  <c:v>0.19713522900597999</c:v>
                </c:pt>
                <c:pt idx="201">
                  <c:v>0.18070516150930999</c:v>
                </c:pt>
                <c:pt idx="202">
                  <c:v>0.18147318300094001</c:v>
                </c:pt>
                <c:pt idx="203">
                  <c:v>0.17513057245509001</c:v>
                </c:pt>
                <c:pt idx="204">
                  <c:v>0.17266002925852</c:v>
                </c:pt>
                <c:pt idx="205">
                  <c:v>0.18067380162061</c:v>
                </c:pt>
                <c:pt idx="206">
                  <c:v>0.18853414544489999</c:v>
                </c:pt>
                <c:pt idx="207">
                  <c:v>0.18734657198827001</c:v>
                </c:pt>
                <c:pt idx="208">
                  <c:v>0.30851321442194002</c:v>
                </c:pt>
                <c:pt idx="209">
                  <c:v>0.3094249527224</c:v>
                </c:pt>
                <c:pt idx="210">
                  <c:v>0.26869196207636997</c:v>
                </c:pt>
                <c:pt idx="211">
                  <c:v>0.26599767471614</c:v>
                </c:pt>
                <c:pt idx="212">
                  <c:v>0.27665656724457</c:v>
                </c:pt>
                <c:pt idx="213">
                  <c:v>0.25452563021454999</c:v>
                </c:pt>
                <c:pt idx="214">
                  <c:v>0.27565551850811998</c:v>
                </c:pt>
                <c:pt idx="215">
                  <c:v>0.36354665771770001</c:v>
                </c:pt>
                <c:pt idx="216">
                  <c:v>0.24054153950262999</c:v>
                </c:pt>
                <c:pt idx="217">
                  <c:v>0.19159539357772001</c:v>
                </c:pt>
                <c:pt idx="218">
                  <c:v>0.19157994251381</c:v>
                </c:pt>
                <c:pt idx="219">
                  <c:v>0.24469738572183999</c:v>
                </c:pt>
                <c:pt idx="220">
                  <c:v>0.53085842468856004</c:v>
                </c:pt>
                <c:pt idx="221">
                  <c:v>0.28430719200179999</c:v>
                </c:pt>
                <c:pt idx="222">
                  <c:v>1.9815999990355999</c:v>
                </c:pt>
                <c:pt idx="223">
                  <c:v>0.51167224134133005</c:v>
                </c:pt>
                <c:pt idx="224">
                  <c:v>0.51056694673292002</c:v>
                </c:pt>
                <c:pt idx="225">
                  <c:v>0.72914681500487</c:v>
                </c:pt>
                <c:pt idx="226">
                  <c:v>0.39029931950267999</c:v>
                </c:pt>
                <c:pt idx="227">
                  <c:v>0.31793913191133</c:v>
                </c:pt>
                <c:pt idx="228">
                  <c:v>0.27085228068981998</c:v>
                </c:pt>
                <c:pt idx="229">
                  <c:v>0.28165247236749003</c:v>
                </c:pt>
                <c:pt idx="230">
                  <c:v>0.23365926525804001</c:v>
                </c:pt>
                <c:pt idx="231">
                  <c:v>0.19473420847618</c:v>
                </c:pt>
                <c:pt idx="232">
                  <c:v>0.19661153139267001</c:v>
                </c:pt>
                <c:pt idx="233">
                  <c:v>0.23325939898586001</c:v>
                </c:pt>
                <c:pt idx="234">
                  <c:v>0.28234475942765003</c:v>
                </c:pt>
                <c:pt idx="235">
                  <c:v>0.24070872132494001</c:v>
                </c:pt>
                <c:pt idx="236">
                  <c:v>0.33417482788157998</c:v>
                </c:pt>
                <c:pt idx="237">
                  <c:v>0.16956130698363001</c:v>
                </c:pt>
                <c:pt idx="238">
                  <c:v>0.18857971277967001</c:v>
                </c:pt>
                <c:pt idx="239">
                  <c:v>0.18514900752239</c:v>
                </c:pt>
                <c:pt idx="240">
                  <c:v>0.20896083967883999</c:v>
                </c:pt>
                <c:pt idx="241">
                  <c:v>0.25897066435375998</c:v>
                </c:pt>
                <c:pt idx="242">
                  <c:v>0.20112150283836</c:v>
                </c:pt>
                <c:pt idx="243">
                  <c:v>0.18233655367481999</c:v>
                </c:pt>
                <c:pt idx="244">
                  <c:v>0.17833513104783</c:v>
                </c:pt>
                <c:pt idx="245">
                  <c:v>0.17583927072420999</c:v>
                </c:pt>
                <c:pt idx="246">
                  <c:v>0.18909050817451001</c:v>
                </c:pt>
                <c:pt idx="247">
                  <c:v>0.22693103936903999</c:v>
                </c:pt>
                <c:pt idx="248">
                  <c:v>0.2300448696463</c:v>
                </c:pt>
                <c:pt idx="249">
                  <c:v>0.22208558428132999</c:v>
                </c:pt>
                <c:pt idx="250">
                  <c:v>0.26591764105264998</c:v>
                </c:pt>
                <c:pt idx="251">
                  <c:v>0.18737147483618</c:v>
                </c:pt>
                <c:pt idx="252">
                  <c:v>0.14289709577441001</c:v>
                </c:pt>
                <c:pt idx="253">
                  <c:v>0.13794312146202001</c:v>
                </c:pt>
                <c:pt idx="254">
                  <c:v>0.17140760332777</c:v>
                </c:pt>
                <c:pt idx="255">
                  <c:v>0.20268369817533</c:v>
                </c:pt>
                <c:pt idx="256">
                  <c:v>0.16699294819077001</c:v>
                </c:pt>
                <c:pt idx="257">
                  <c:v>0.25531172990100998</c:v>
                </c:pt>
                <c:pt idx="258">
                  <c:v>0.24516853680361</c:v>
                </c:pt>
                <c:pt idx="259">
                  <c:v>0.19693666959709</c:v>
                </c:pt>
                <c:pt idx="260">
                  <c:v>0.20185410120735001</c:v>
                </c:pt>
                <c:pt idx="261">
                  <c:v>0.20838049964831001</c:v>
                </c:pt>
                <c:pt idx="262">
                  <c:v>0.50277924373677996</c:v>
                </c:pt>
                <c:pt idx="263">
                  <c:v>0.40047270133766</c:v>
                </c:pt>
                <c:pt idx="264">
                  <c:v>0.59045984006718</c:v>
                </c:pt>
                <c:pt idx="265">
                  <c:v>0.61351930015153999</c:v>
                </c:pt>
                <c:pt idx="266">
                  <c:v>0.32882384914934998</c:v>
                </c:pt>
                <c:pt idx="267">
                  <c:v>0.31836327149407001</c:v>
                </c:pt>
                <c:pt idx="268">
                  <c:v>0.48171692008506001</c:v>
                </c:pt>
                <c:pt idx="269">
                  <c:v>0.96433251056331004</c:v>
                </c:pt>
                <c:pt idx="270">
                  <c:v>0.51782651731578999</c:v>
                </c:pt>
                <c:pt idx="271">
                  <c:v>1.6088481660256999</c:v>
                </c:pt>
                <c:pt idx="272">
                  <c:v>0.52304094438940996</c:v>
                </c:pt>
                <c:pt idx="273">
                  <c:v>0.33569159055244002</c:v>
                </c:pt>
                <c:pt idx="274">
                  <c:v>0.35910815358995002</c:v>
                </c:pt>
                <c:pt idx="275">
                  <c:v>0.36371849551583002</c:v>
                </c:pt>
                <c:pt idx="276">
                  <c:v>0.31418194471845001</c:v>
                </c:pt>
                <c:pt idx="277">
                  <c:v>0.30185743311112001</c:v>
                </c:pt>
                <c:pt idx="278">
                  <c:v>0.30780917998510998</c:v>
                </c:pt>
                <c:pt idx="279">
                  <c:v>0.25118156140460002</c:v>
                </c:pt>
                <c:pt idx="280">
                  <c:v>0.24766175144048999</c:v>
                </c:pt>
                <c:pt idx="281">
                  <c:v>0.21180243924669001</c:v>
                </c:pt>
                <c:pt idx="282">
                  <c:v>0.22803298870734001</c:v>
                </c:pt>
                <c:pt idx="283">
                  <c:v>0.28490361178763002</c:v>
                </c:pt>
                <c:pt idx="284">
                  <c:v>0.21900799180248001</c:v>
                </c:pt>
                <c:pt idx="285">
                  <c:v>0.21659293599132001</c:v>
                </c:pt>
                <c:pt idx="286">
                  <c:v>0.19561856915125</c:v>
                </c:pt>
                <c:pt idx="287">
                  <c:v>0.17181741238998999</c:v>
                </c:pt>
                <c:pt idx="288">
                  <c:v>0.17650414464075001</c:v>
                </c:pt>
                <c:pt idx="289">
                  <c:v>0.16624783406974</c:v>
                </c:pt>
                <c:pt idx="290">
                  <c:v>0.14792496741058</c:v>
                </c:pt>
                <c:pt idx="291">
                  <c:v>0.13831916116709</c:v>
                </c:pt>
                <c:pt idx="292">
                  <c:v>0.14322181649217999</c:v>
                </c:pt>
                <c:pt idx="293">
                  <c:v>0.14202596728997</c:v>
                </c:pt>
                <c:pt idx="294">
                  <c:v>0.13669763318153</c:v>
                </c:pt>
                <c:pt idx="295">
                  <c:v>0.13205789686815</c:v>
                </c:pt>
                <c:pt idx="296">
                  <c:v>0.135379705292</c:v>
                </c:pt>
                <c:pt idx="297">
                  <c:v>0.14911415598857999</c:v>
                </c:pt>
                <c:pt idx="298">
                  <c:v>0.14676967974140001</c:v>
                </c:pt>
                <c:pt idx="299">
                  <c:v>0.16757044754913999</c:v>
                </c:pt>
                <c:pt idx="300">
                  <c:v>0.14415814938571</c:v>
                </c:pt>
                <c:pt idx="301">
                  <c:v>0.14631125323095001</c:v>
                </c:pt>
                <c:pt idx="302">
                  <c:v>0.16140732573578001</c:v>
                </c:pt>
                <c:pt idx="303">
                  <c:v>0.15438127468099999</c:v>
                </c:pt>
                <c:pt idx="304">
                  <c:v>0.1768770942107</c:v>
                </c:pt>
                <c:pt idx="305">
                  <c:v>0.24498584725591999</c:v>
                </c:pt>
                <c:pt idx="306">
                  <c:v>0.27292177927029998</c:v>
                </c:pt>
                <c:pt idx="307">
                  <c:v>0.1935868069751</c:v>
                </c:pt>
                <c:pt idx="308">
                  <c:v>0.16917762532746</c:v>
                </c:pt>
                <c:pt idx="309">
                  <c:v>0.18105192867851</c:v>
                </c:pt>
                <c:pt idx="310">
                  <c:v>0.18729273343649</c:v>
                </c:pt>
                <c:pt idx="311">
                  <c:v>0.17494306590040001</c:v>
                </c:pt>
                <c:pt idx="312">
                  <c:v>0.20637616678441001</c:v>
                </c:pt>
                <c:pt idx="313">
                  <c:v>0.16865861993010001</c:v>
                </c:pt>
                <c:pt idx="314">
                  <c:v>0.17475622134912999</c:v>
                </c:pt>
                <c:pt idx="315">
                  <c:v>0.22978455355183</c:v>
                </c:pt>
                <c:pt idx="316">
                  <c:v>0.25465817844313998</c:v>
                </c:pt>
                <c:pt idx="317">
                  <c:v>0.24178966233328</c:v>
                </c:pt>
                <c:pt idx="318">
                  <c:v>0.23635469460424999</c:v>
                </c:pt>
                <c:pt idx="319">
                  <c:v>0.20423852161969</c:v>
                </c:pt>
                <c:pt idx="320">
                  <c:v>0.19222915925287001</c:v>
                </c:pt>
                <c:pt idx="321">
                  <c:v>0.21446885437150001</c:v>
                </c:pt>
                <c:pt idx="322">
                  <c:v>0.20799911978168001</c:v>
                </c:pt>
                <c:pt idx="323">
                  <c:v>0.19450899272266001</c:v>
                </c:pt>
                <c:pt idx="324">
                  <c:v>0.17407449080393</c:v>
                </c:pt>
                <c:pt idx="325">
                  <c:v>0.19650641752143999</c:v>
                </c:pt>
                <c:pt idx="326">
                  <c:v>0.15914333975912001</c:v>
                </c:pt>
                <c:pt idx="327">
                  <c:v>0.16807535051118</c:v>
                </c:pt>
                <c:pt idx="328">
                  <c:v>0.16407628410825001</c:v>
                </c:pt>
                <c:pt idx="329">
                  <c:v>0.16038717367597999</c:v>
                </c:pt>
                <c:pt idx="330">
                  <c:v>0.19088644181757999</c:v>
                </c:pt>
                <c:pt idx="331">
                  <c:v>1.7922728290373999</c:v>
                </c:pt>
                <c:pt idx="332">
                  <c:v>0.52562475386644003</c:v>
                </c:pt>
                <c:pt idx="333">
                  <c:v>0.28883597523641003</c:v>
                </c:pt>
                <c:pt idx="334">
                  <c:v>0.33501168405616999</c:v>
                </c:pt>
                <c:pt idx="335">
                  <c:v>0.44155972842004998</c:v>
                </c:pt>
                <c:pt idx="336">
                  <c:v>0.30872058928853002</c:v>
                </c:pt>
                <c:pt idx="337">
                  <c:v>0.25576136812630001</c:v>
                </c:pt>
                <c:pt idx="338">
                  <c:v>0.17785120150497</c:v>
                </c:pt>
                <c:pt idx="339">
                  <c:v>0.42614067624042001</c:v>
                </c:pt>
                <c:pt idx="340">
                  <c:v>0.15946263858505999</c:v>
                </c:pt>
                <c:pt idx="341">
                  <c:v>0.14017385426553</c:v>
                </c:pt>
                <c:pt idx="342">
                  <c:v>0.37333031635116998</c:v>
                </c:pt>
                <c:pt idx="343">
                  <c:v>0.34833059209222</c:v>
                </c:pt>
                <c:pt idx="344">
                  <c:v>0.99127133301258996</c:v>
                </c:pt>
                <c:pt idx="345">
                  <c:v>0.40877829450796999</c:v>
                </c:pt>
                <c:pt idx="346">
                  <c:v>0.41313056496992001</c:v>
                </c:pt>
                <c:pt idx="347">
                  <c:v>0.26867494191973001</c:v>
                </c:pt>
                <c:pt idx="348">
                  <c:v>0.25530189808090997</c:v>
                </c:pt>
                <c:pt idx="349">
                  <c:v>0.17723812416036999</c:v>
                </c:pt>
                <c:pt idx="350">
                  <c:v>0.21370290220174001</c:v>
                </c:pt>
                <c:pt idx="351">
                  <c:v>0.25227482636238002</c:v>
                </c:pt>
                <c:pt idx="352">
                  <c:v>0.21649509316316001</c:v>
                </c:pt>
                <c:pt idx="353">
                  <c:v>0.21233270914756999</c:v>
                </c:pt>
                <c:pt idx="354">
                  <c:v>0.66804601657969997</c:v>
                </c:pt>
                <c:pt idx="355">
                  <c:v>0.25188613617573002</c:v>
                </c:pt>
                <c:pt idx="356">
                  <c:v>0.20507360639814001</c:v>
                </c:pt>
                <c:pt idx="357">
                  <c:v>0.17318186734687999</c:v>
                </c:pt>
                <c:pt idx="358">
                  <c:v>0.15730937134362</c:v>
                </c:pt>
                <c:pt idx="359">
                  <c:v>0.16082649278694999</c:v>
                </c:pt>
                <c:pt idx="360">
                  <c:v>0.16257260372021001</c:v>
                </c:pt>
                <c:pt idx="361">
                  <c:v>0.17910791829893</c:v>
                </c:pt>
                <c:pt idx="362">
                  <c:v>0.15489740057213</c:v>
                </c:pt>
                <c:pt idx="363">
                  <c:v>0.17784305315655999</c:v>
                </c:pt>
                <c:pt idx="364">
                  <c:v>0.16254591357143999</c:v>
                </c:pt>
                <c:pt idx="365">
                  <c:v>0.1629976865678</c:v>
                </c:pt>
                <c:pt idx="366">
                  <c:v>0.16851702340436001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8B-4ECE-B25F-30F141DF09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0.10284868114253</c:v>
                </c:pt>
                <c:pt idx="1">
                  <c:v>0.14219751617019</c:v>
                </c:pt>
                <c:pt idx="2">
                  <c:v>0.13726947967725001</c:v>
                </c:pt>
                <c:pt idx="3">
                  <c:v>0.1444676570017</c:v>
                </c:pt>
                <c:pt idx="4">
                  <c:v>0.15364265170732</c:v>
                </c:pt>
                <c:pt idx="5">
                  <c:v>0.15311153402944</c:v>
                </c:pt>
                <c:pt idx="6">
                  <c:v>0.14691490291880999</c:v>
                </c:pt>
                <c:pt idx="7">
                  <c:v>0.50192941346756004</c:v>
                </c:pt>
                <c:pt idx="8">
                  <c:v>0.18015053433913</c:v>
                </c:pt>
                <c:pt idx="9">
                  <c:v>0.13235202546241001</c:v>
                </c:pt>
                <c:pt idx="10">
                  <c:v>0.20972209005904999</c:v>
                </c:pt>
                <c:pt idx="11">
                  <c:v>0.14926784206763</c:v>
                </c:pt>
                <c:pt idx="12">
                  <c:v>0.15141578541792</c:v>
                </c:pt>
                <c:pt idx="13">
                  <c:v>0.6581881327654</c:v>
                </c:pt>
                <c:pt idx="14">
                  <c:v>0.40810534422879002</c:v>
                </c:pt>
                <c:pt idx="15">
                  <c:v>0.41684093241557002</c:v>
                </c:pt>
                <c:pt idx="16">
                  <c:v>0.40167042527355001</c:v>
                </c:pt>
                <c:pt idx="17">
                  <c:v>0.26436586524248001</c:v>
                </c:pt>
                <c:pt idx="18">
                  <c:v>0.30516490122021001</c:v>
                </c:pt>
                <c:pt idx="19">
                  <c:v>0.26414298486435001</c:v>
                </c:pt>
                <c:pt idx="20">
                  <c:v>0.21022424525677</c:v>
                </c:pt>
                <c:pt idx="21">
                  <c:v>0.17657360106705999</c:v>
                </c:pt>
                <c:pt idx="22">
                  <c:v>0.23789481904977999</c:v>
                </c:pt>
                <c:pt idx="23">
                  <c:v>0.24451900519299</c:v>
                </c:pt>
                <c:pt idx="24">
                  <c:v>0.18420891325955999</c:v>
                </c:pt>
                <c:pt idx="25">
                  <c:v>0.16729469659616</c:v>
                </c:pt>
                <c:pt idx="26">
                  <c:v>0.16569785023955999</c:v>
                </c:pt>
                <c:pt idx="27">
                  <c:v>0.12467063715544</c:v>
                </c:pt>
                <c:pt idx="28">
                  <c:v>0.12455520972367</c:v>
                </c:pt>
                <c:pt idx="29">
                  <c:v>0.12247203876486</c:v>
                </c:pt>
                <c:pt idx="30">
                  <c:v>0.18974736816608001</c:v>
                </c:pt>
                <c:pt idx="31">
                  <c:v>0.17767635160656001</c:v>
                </c:pt>
                <c:pt idx="32">
                  <c:v>0.26105688773189001</c:v>
                </c:pt>
                <c:pt idx="33">
                  <c:v>0.18512683545967001</c:v>
                </c:pt>
                <c:pt idx="34">
                  <c:v>0.16680452164323001</c:v>
                </c:pt>
                <c:pt idx="35">
                  <c:v>0.15866243828974999</c:v>
                </c:pt>
                <c:pt idx="36">
                  <c:v>0.44843885567120001</c:v>
                </c:pt>
                <c:pt idx="37">
                  <c:v>0.47180236790344998</c:v>
                </c:pt>
                <c:pt idx="38">
                  <c:v>0.70641281785562005</c:v>
                </c:pt>
                <c:pt idx="39">
                  <c:v>0.56985344887359002</c:v>
                </c:pt>
                <c:pt idx="40">
                  <c:v>0.43079211054334998</c:v>
                </c:pt>
                <c:pt idx="41">
                  <c:v>0.34591661592967998</c:v>
                </c:pt>
                <c:pt idx="42">
                  <c:v>0.29296789396597001</c:v>
                </c:pt>
                <c:pt idx="43">
                  <c:v>0.24231205947580001</c:v>
                </c:pt>
                <c:pt idx="44">
                  <c:v>0.23003142082122</c:v>
                </c:pt>
                <c:pt idx="45">
                  <c:v>0.38699402054146997</c:v>
                </c:pt>
                <c:pt idx="46">
                  <c:v>0.26307356961164002</c:v>
                </c:pt>
                <c:pt idx="47">
                  <c:v>0.20147054900020001</c:v>
                </c:pt>
                <c:pt idx="48">
                  <c:v>0.20104671045242001</c:v>
                </c:pt>
                <c:pt idx="49">
                  <c:v>0.27224016717657001</c:v>
                </c:pt>
                <c:pt idx="50">
                  <c:v>0.33974953899131999</c:v>
                </c:pt>
                <c:pt idx="51">
                  <c:v>0.25955238326931002</c:v>
                </c:pt>
                <c:pt idx="52">
                  <c:v>0.25103334205853001</c:v>
                </c:pt>
                <c:pt idx="53">
                  <c:v>0.23171505968393</c:v>
                </c:pt>
                <c:pt idx="54">
                  <c:v>0.23924721405952001</c:v>
                </c:pt>
                <c:pt idx="55">
                  <c:v>0.19808337072144999</c:v>
                </c:pt>
                <c:pt idx="56">
                  <c:v>0.19403388093311999</c:v>
                </c:pt>
                <c:pt idx="57">
                  <c:v>0.21998432169116</c:v>
                </c:pt>
                <c:pt idx="58">
                  <c:v>0.23652558360734</c:v>
                </c:pt>
                <c:pt idx="59">
                  <c:v>0.22170458685606001</c:v>
                </c:pt>
                <c:pt idx="60">
                  <c:v>0.15364725454841999</c:v>
                </c:pt>
                <c:pt idx="61">
                  <c:v>0.16261768995913001</c:v>
                </c:pt>
                <c:pt idx="62">
                  <c:v>0.19132593980490001</c:v>
                </c:pt>
                <c:pt idx="63">
                  <c:v>0.21324203678234999</c:v>
                </c:pt>
                <c:pt idx="64">
                  <c:v>0.21012888145945</c:v>
                </c:pt>
                <c:pt idx="65">
                  <c:v>0.21393077488976001</c:v>
                </c:pt>
                <c:pt idx="66">
                  <c:v>0.22579613674952001</c:v>
                </c:pt>
                <c:pt idx="67">
                  <c:v>0.30617092404340002</c:v>
                </c:pt>
                <c:pt idx="68">
                  <c:v>0.30235138093746999</c:v>
                </c:pt>
                <c:pt idx="69">
                  <c:v>0.20546797425835001</c:v>
                </c:pt>
                <c:pt idx="70">
                  <c:v>0.19313716768167999</c:v>
                </c:pt>
                <c:pt idx="71">
                  <c:v>0.18931278693192</c:v>
                </c:pt>
                <c:pt idx="72">
                  <c:v>0.18318287437267</c:v>
                </c:pt>
                <c:pt idx="73">
                  <c:v>0.42256769619232998</c:v>
                </c:pt>
                <c:pt idx="74">
                  <c:v>0.21479051701721</c:v>
                </c:pt>
                <c:pt idx="75">
                  <c:v>0.26492243105041002</c:v>
                </c:pt>
                <c:pt idx="76">
                  <c:v>0.2259919761692</c:v>
                </c:pt>
                <c:pt idx="77">
                  <c:v>0.22755088911553001</c:v>
                </c:pt>
                <c:pt idx="78">
                  <c:v>0.26502197847747999</c:v>
                </c:pt>
                <c:pt idx="79">
                  <c:v>0.19067498000974001</c:v>
                </c:pt>
                <c:pt idx="80">
                  <c:v>0.25175308767500998</c:v>
                </c:pt>
                <c:pt idx="81">
                  <c:v>0.19514836537845001</c:v>
                </c:pt>
                <c:pt idx="82">
                  <c:v>0.20383331426729001</c:v>
                </c:pt>
                <c:pt idx="83">
                  <c:v>0.22528272774762001</c:v>
                </c:pt>
                <c:pt idx="84">
                  <c:v>0.20874308187974999</c:v>
                </c:pt>
                <c:pt idx="85">
                  <c:v>0.17723854730871</c:v>
                </c:pt>
                <c:pt idx="86">
                  <c:v>0.18029463998666001</c:v>
                </c:pt>
                <c:pt idx="87">
                  <c:v>0.46254751739165001</c:v>
                </c:pt>
                <c:pt idx="88">
                  <c:v>0.44719620500749002</c:v>
                </c:pt>
                <c:pt idx="89">
                  <c:v>0.60358398825619997</c:v>
                </c:pt>
                <c:pt idx="90">
                  <c:v>0.23092783086907001</c:v>
                </c:pt>
                <c:pt idx="91">
                  <c:v>0.18044099854251</c:v>
                </c:pt>
                <c:pt idx="92">
                  <c:v>0.19546937312596999</c:v>
                </c:pt>
                <c:pt idx="93">
                  <c:v>0.44826058962927001</c:v>
                </c:pt>
                <c:pt idx="94">
                  <c:v>0.44145952621383</c:v>
                </c:pt>
                <c:pt idx="95">
                  <c:v>0.39627008183363999</c:v>
                </c:pt>
                <c:pt idx="96">
                  <c:v>0.21416469465731</c:v>
                </c:pt>
                <c:pt idx="97">
                  <c:v>0.17194550512633999</c:v>
                </c:pt>
                <c:pt idx="98">
                  <c:v>0.22571658820289001</c:v>
                </c:pt>
                <c:pt idx="99">
                  <c:v>0.26274846067849</c:v>
                </c:pt>
                <c:pt idx="100">
                  <c:v>0.21021357791600001</c:v>
                </c:pt>
                <c:pt idx="101">
                  <c:v>0.33469429547811003</c:v>
                </c:pt>
                <c:pt idx="102">
                  <c:v>0.24515034879547001</c:v>
                </c:pt>
                <c:pt idx="103">
                  <c:v>0.21616401056838</c:v>
                </c:pt>
                <c:pt idx="104">
                  <c:v>0.20863263091836001</c:v>
                </c:pt>
                <c:pt idx="105">
                  <c:v>0.24421383144096001</c:v>
                </c:pt>
                <c:pt idx="106">
                  <c:v>0.19409454739686</c:v>
                </c:pt>
                <c:pt idx="107">
                  <c:v>0.22566262111856999</c:v>
                </c:pt>
                <c:pt idx="108">
                  <c:v>0.29925929129577</c:v>
                </c:pt>
                <c:pt idx="109">
                  <c:v>0.25469910189202999</c:v>
                </c:pt>
                <c:pt idx="110">
                  <c:v>0.24771276938062001</c:v>
                </c:pt>
                <c:pt idx="111">
                  <c:v>0.2097193890538</c:v>
                </c:pt>
                <c:pt idx="112">
                  <c:v>0.37731195029923997</c:v>
                </c:pt>
                <c:pt idx="113">
                  <c:v>0.28444285996217999</c:v>
                </c:pt>
                <c:pt idx="114">
                  <c:v>0.29587216824165002</c:v>
                </c:pt>
                <c:pt idx="115">
                  <c:v>0.31200971568948999</c:v>
                </c:pt>
                <c:pt idx="116">
                  <c:v>0.36935712930244002</c:v>
                </c:pt>
                <c:pt idx="117">
                  <c:v>0.51697300940087998</c:v>
                </c:pt>
                <c:pt idx="118">
                  <c:v>0.46534375741709</c:v>
                </c:pt>
                <c:pt idx="119">
                  <c:v>0.49487476702071997</c:v>
                </c:pt>
                <c:pt idx="120">
                  <c:v>0.49717666713849001</c:v>
                </c:pt>
                <c:pt idx="121">
                  <c:v>0.47808984729787002</c:v>
                </c:pt>
                <c:pt idx="122">
                  <c:v>0.65778263910861001</c:v>
                </c:pt>
                <c:pt idx="123">
                  <c:v>0.70510465725908</c:v>
                </c:pt>
                <c:pt idx="124">
                  <c:v>0.72289240477314998</c:v>
                </c:pt>
                <c:pt idx="125">
                  <c:v>0.34862277555642002</c:v>
                </c:pt>
                <c:pt idx="126">
                  <c:v>0.33736753332211999</c:v>
                </c:pt>
                <c:pt idx="127">
                  <c:v>0.31704799848905002</c:v>
                </c:pt>
                <c:pt idx="128">
                  <c:v>0.29415535031105999</c:v>
                </c:pt>
                <c:pt idx="129">
                  <c:v>0.34065240258252</c:v>
                </c:pt>
                <c:pt idx="130">
                  <c:v>0.27652941618054</c:v>
                </c:pt>
                <c:pt idx="131">
                  <c:v>0.29451185231524002</c:v>
                </c:pt>
                <c:pt idx="132">
                  <c:v>0.45630264818631999</c:v>
                </c:pt>
                <c:pt idx="133">
                  <c:v>0.47391742828745997</c:v>
                </c:pt>
                <c:pt idx="134">
                  <c:v>0.43240553621168998</c:v>
                </c:pt>
                <c:pt idx="135">
                  <c:v>0.352662412782</c:v>
                </c:pt>
                <c:pt idx="136">
                  <c:v>0.48807797576841999</c:v>
                </c:pt>
                <c:pt idx="137">
                  <c:v>0.32765230190296002</c:v>
                </c:pt>
                <c:pt idx="138">
                  <c:v>0.31361638083257998</c:v>
                </c:pt>
                <c:pt idx="139">
                  <c:v>0.35615356435635998</c:v>
                </c:pt>
                <c:pt idx="140">
                  <c:v>0.36747021215672998</c:v>
                </c:pt>
                <c:pt idx="141">
                  <c:v>0.38230344275862999</c:v>
                </c:pt>
                <c:pt idx="142">
                  <c:v>0.52341451873196998</c:v>
                </c:pt>
                <c:pt idx="143">
                  <c:v>0.54581376035792994</c:v>
                </c:pt>
                <c:pt idx="144">
                  <c:v>0.40752592492383</c:v>
                </c:pt>
                <c:pt idx="145">
                  <c:v>0.51212792814787</c:v>
                </c:pt>
                <c:pt idx="146">
                  <c:v>0.39222707959353997</c:v>
                </c:pt>
                <c:pt idx="147">
                  <c:v>0.30507675472930001</c:v>
                </c:pt>
                <c:pt idx="148">
                  <c:v>0.36233279169521998</c:v>
                </c:pt>
                <c:pt idx="149">
                  <c:v>0.31147764710782999</c:v>
                </c:pt>
                <c:pt idx="150">
                  <c:v>0.36285413930190002</c:v>
                </c:pt>
                <c:pt idx="151">
                  <c:v>0.28271179021947002</c:v>
                </c:pt>
                <c:pt idx="152">
                  <c:v>0.26095982402176998</c:v>
                </c:pt>
                <c:pt idx="153">
                  <c:v>0.22182328533998</c:v>
                </c:pt>
                <c:pt idx="154">
                  <c:v>0.21048653535840001</c:v>
                </c:pt>
                <c:pt idx="155">
                  <c:v>0.22678435659676999</c:v>
                </c:pt>
                <c:pt idx="156">
                  <c:v>0.23594011410922</c:v>
                </c:pt>
                <c:pt idx="157">
                  <c:v>0.24473573987014</c:v>
                </c:pt>
                <c:pt idx="158">
                  <c:v>0.22293909150915001</c:v>
                </c:pt>
                <c:pt idx="159">
                  <c:v>0.21587323970368999</c:v>
                </c:pt>
                <c:pt idx="160">
                  <c:v>0.19183671293915</c:v>
                </c:pt>
                <c:pt idx="161">
                  <c:v>0.19669601236404999</c:v>
                </c:pt>
                <c:pt idx="162">
                  <c:v>0.19881850388512001</c:v>
                </c:pt>
                <c:pt idx="163">
                  <c:v>0.19807958313872001</c:v>
                </c:pt>
                <c:pt idx="164">
                  <c:v>0.22686592263634001</c:v>
                </c:pt>
                <c:pt idx="165">
                  <c:v>0.19945656955541999</c:v>
                </c:pt>
                <c:pt idx="166">
                  <c:v>0.20057344310722999</c:v>
                </c:pt>
                <c:pt idx="167">
                  <c:v>0.16141458349099</c:v>
                </c:pt>
                <c:pt idx="168">
                  <c:v>0.19496987175064001</c:v>
                </c:pt>
                <c:pt idx="169">
                  <c:v>0.19363480718864001</c:v>
                </c:pt>
                <c:pt idx="170">
                  <c:v>0.18344795128228999</c:v>
                </c:pt>
                <c:pt idx="171">
                  <c:v>0.2306768219941</c:v>
                </c:pt>
                <c:pt idx="172">
                  <c:v>0.19049790218088999</c:v>
                </c:pt>
                <c:pt idx="173">
                  <c:v>0.20524005670823001</c:v>
                </c:pt>
                <c:pt idx="174">
                  <c:v>0.17823706281081</c:v>
                </c:pt>
                <c:pt idx="175">
                  <c:v>0.16595252440739</c:v>
                </c:pt>
                <c:pt idx="176">
                  <c:v>0.22293560467602</c:v>
                </c:pt>
                <c:pt idx="177">
                  <c:v>0.21022227732380999</c:v>
                </c:pt>
                <c:pt idx="178">
                  <c:v>0.29900775722576001</c:v>
                </c:pt>
                <c:pt idx="179">
                  <c:v>0.21163056445417</c:v>
                </c:pt>
                <c:pt idx="180">
                  <c:v>0.19145354350273999</c:v>
                </c:pt>
                <c:pt idx="181">
                  <c:v>0.18892945424749999</c:v>
                </c:pt>
                <c:pt idx="182">
                  <c:v>0.20529672170223001</c:v>
                </c:pt>
                <c:pt idx="183">
                  <c:v>0.17587341388283001</c:v>
                </c:pt>
                <c:pt idx="184">
                  <c:v>0.19699912204980999</c:v>
                </c:pt>
                <c:pt idx="185">
                  <c:v>0.41864600700878002</c:v>
                </c:pt>
                <c:pt idx="186">
                  <c:v>0.27834183734639001</c:v>
                </c:pt>
                <c:pt idx="187">
                  <c:v>0.61058941461269001</c:v>
                </c:pt>
                <c:pt idx="188">
                  <c:v>0.29029502465575002</c:v>
                </c:pt>
                <c:pt idx="189">
                  <c:v>0.22791427938525999</c:v>
                </c:pt>
                <c:pt idx="190">
                  <c:v>0.20792056906619999</c:v>
                </c:pt>
                <c:pt idx="191">
                  <c:v>0.25874051797032999</c:v>
                </c:pt>
                <c:pt idx="192">
                  <c:v>0.29661957483578</c:v>
                </c:pt>
                <c:pt idx="193">
                  <c:v>0.30665963053387002</c:v>
                </c:pt>
                <c:pt idx="194">
                  <c:v>0.68854266676942999</c:v>
                </c:pt>
                <c:pt idx="195">
                  <c:v>0.20478096983543001</c:v>
                </c:pt>
                <c:pt idx="196">
                  <c:v>0.21905480250594001</c:v>
                </c:pt>
                <c:pt idx="197">
                  <c:v>0.18997397203162</c:v>
                </c:pt>
                <c:pt idx="198">
                  <c:v>0.23949036411626001</c:v>
                </c:pt>
                <c:pt idx="199">
                  <c:v>0.30007230833321002</c:v>
                </c:pt>
                <c:pt idx="200">
                  <c:v>0.26902744210458002</c:v>
                </c:pt>
                <c:pt idx="201">
                  <c:v>0.25146419212109999</c:v>
                </c:pt>
                <c:pt idx="202">
                  <c:v>0.22897164063393</c:v>
                </c:pt>
                <c:pt idx="203">
                  <c:v>0.22516118334936999</c:v>
                </c:pt>
                <c:pt idx="204">
                  <c:v>0.22369768551243999</c:v>
                </c:pt>
                <c:pt idx="205">
                  <c:v>0.22539610041217001</c:v>
                </c:pt>
                <c:pt idx="206">
                  <c:v>0.22752290691617</c:v>
                </c:pt>
                <c:pt idx="207">
                  <c:v>0.24644678244088999</c:v>
                </c:pt>
                <c:pt idx="208">
                  <c:v>0.33065822549994001</c:v>
                </c:pt>
                <c:pt idx="209">
                  <c:v>0.3416149068323</c:v>
                </c:pt>
                <c:pt idx="210">
                  <c:v>0.29330205092299</c:v>
                </c:pt>
                <c:pt idx="211">
                  <c:v>0.28319933013278997</c:v>
                </c:pt>
                <c:pt idx="212">
                  <c:v>0.28722571818143</c:v>
                </c:pt>
                <c:pt idx="213">
                  <c:v>0.28267705130961002</c:v>
                </c:pt>
                <c:pt idx="214">
                  <c:v>0.26916121148053002</c:v>
                </c:pt>
                <c:pt idx="215">
                  <c:v>0.34562830262979</c:v>
                </c:pt>
                <c:pt idx="216">
                  <c:v>0.26790766463882998</c:v>
                </c:pt>
                <c:pt idx="217">
                  <c:v>0.23655073037015001</c:v>
                </c:pt>
                <c:pt idx="218">
                  <c:v>0.20666763725090001</c:v>
                </c:pt>
                <c:pt idx="219">
                  <c:v>0.20401151770247</c:v>
                </c:pt>
                <c:pt idx="220">
                  <c:v>0.22399133354164</c:v>
                </c:pt>
                <c:pt idx="221">
                  <c:v>0.20052018506913999</c:v>
                </c:pt>
                <c:pt idx="222">
                  <c:v>1.0294587137677</c:v>
                </c:pt>
                <c:pt idx="223">
                  <c:v>0.37415818929777001</c:v>
                </c:pt>
                <c:pt idx="224">
                  <c:v>0.52682941774378</c:v>
                </c:pt>
                <c:pt idx="225">
                  <c:v>0.96989418684230999</c:v>
                </c:pt>
                <c:pt idx="226">
                  <c:v>0.46537982271022998</c:v>
                </c:pt>
                <c:pt idx="227">
                  <c:v>0.35785901384315</c:v>
                </c:pt>
                <c:pt idx="228">
                  <c:v>0.27358424528081998</c:v>
                </c:pt>
                <c:pt idx="229">
                  <c:v>0.22115042344906</c:v>
                </c:pt>
                <c:pt idx="230">
                  <c:v>0.21076175083830001</c:v>
                </c:pt>
                <c:pt idx="231">
                  <c:v>0.19424185947590999</c:v>
                </c:pt>
                <c:pt idx="232">
                  <c:v>0.19735580525815</c:v>
                </c:pt>
                <c:pt idx="233">
                  <c:v>0.22741625415492001</c:v>
                </c:pt>
                <c:pt idx="234">
                  <c:v>0.26489436104553998</c:v>
                </c:pt>
                <c:pt idx="235">
                  <c:v>0.22816405929666</c:v>
                </c:pt>
                <c:pt idx="236">
                  <c:v>0.36732046502976001</c:v>
                </c:pt>
                <c:pt idx="237">
                  <c:v>0.21650583171192</c:v>
                </c:pt>
                <c:pt idx="238">
                  <c:v>0.21753171988353001</c:v>
                </c:pt>
                <c:pt idx="239">
                  <c:v>0.20872842284538001</c:v>
                </c:pt>
                <c:pt idx="240">
                  <c:v>0.22775665155137001</c:v>
                </c:pt>
                <c:pt idx="241">
                  <c:v>0.28002954129642998</c:v>
                </c:pt>
                <c:pt idx="242">
                  <c:v>0.20602638623885</c:v>
                </c:pt>
                <c:pt idx="243">
                  <c:v>0.18610808037132001</c:v>
                </c:pt>
                <c:pt idx="244">
                  <c:v>0.17449021921613</c:v>
                </c:pt>
                <c:pt idx="245">
                  <c:v>0.20454582263613</c:v>
                </c:pt>
                <c:pt idx="246">
                  <c:v>0.20476212710908001</c:v>
                </c:pt>
                <c:pt idx="247">
                  <c:v>0.33793724287699001</c:v>
                </c:pt>
                <c:pt idx="248">
                  <c:v>0.32877179238678</c:v>
                </c:pt>
                <c:pt idx="249">
                  <c:v>0.23189216276121999</c:v>
                </c:pt>
                <c:pt idx="250">
                  <c:v>0.30947725509347002</c:v>
                </c:pt>
                <c:pt idx="251">
                  <c:v>0.22424644798168</c:v>
                </c:pt>
                <c:pt idx="252">
                  <c:v>0.16451663961617</c:v>
                </c:pt>
                <c:pt idx="253">
                  <c:v>0.16857306999812999</c:v>
                </c:pt>
                <c:pt idx="254">
                  <c:v>0.1947234593344</c:v>
                </c:pt>
                <c:pt idx="255">
                  <c:v>0.22574168538973999</c:v>
                </c:pt>
                <c:pt idx="256">
                  <c:v>0.20345876811363001</c:v>
                </c:pt>
                <c:pt idx="257">
                  <c:v>0.43001415194753001</c:v>
                </c:pt>
                <c:pt idx="258">
                  <c:v>0.35280655508245001</c:v>
                </c:pt>
                <c:pt idx="259">
                  <c:v>0.14745537092680999</c:v>
                </c:pt>
                <c:pt idx="260">
                  <c:v>0.29402777874099001</c:v>
                </c:pt>
                <c:pt idx="261">
                  <c:v>0.26299503377354999</c:v>
                </c:pt>
                <c:pt idx="262">
                  <c:v>0.53188225546960999</c:v>
                </c:pt>
                <c:pt idx="263">
                  <c:v>0.56522521642738</c:v>
                </c:pt>
                <c:pt idx="264">
                  <c:v>0.54934819261626</c:v>
                </c:pt>
                <c:pt idx="265">
                  <c:v>0.40883477400251</c:v>
                </c:pt>
                <c:pt idx="266">
                  <c:v>0.37927889811884002</c:v>
                </c:pt>
                <c:pt idx="267">
                  <c:v>0.37417336639916998</c:v>
                </c:pt>
                <c:pt idx="268">
                  <c:v>0.58966068179615005</c:v>
                </c:pt>
                <c:pt idx="269">
                  <c:v>0.82076608691039998</c:v>
                </c:pt>
                <c:pt idx="270">
                  <c:v>0.45171048442478001</c:v>
                </c:pt>
                <c:pt idx="271">
                  <c:v>0.88873894848321</c:v>
                </c:pt>
                <c:pt idx="272">
                  <c:v>0.42126930213934</c:v>
                </c:pt>
                <c:pt idx="273">
                  <c:v>0.32365601250786002</c:v>
                </c:pt>
                <c:pt idx="274">
                  <c:v>0.35743218750708</c:v>
                </c:pt>
                <c:pt idx="275">
                  <c:v>0.37698074326219</c:v>
                </c:pt>
                <c:pt idx="276">
                  <c:v>0.34624623210694</c:v>
                </c:pt>
                <c:pt idx="277">
                  <c:v>0.29791337211669</c:v>
                </c:pt>
                <c:pt idx="278">
                  <c:v>0.26170709228193001</c:v>
                </c:pt>
                <c:pt idx="279">
                  <c:v>0.24580796003659999</c:v>
                </c:pt>
                <c:pt idx="280">
                  <c:v>0.23072750946543</c:v>
                </c:pt>
                <c:pt idx="281">
                  <c:v>0.24983478471938</c:v>
                </c:pt>
                <c:pt idx="282">
                  <c:v>0.25327702557206</c:v>
                </c:pt>
                <c:pt idx="283">
                  <c:v>0.26315867606218002</c:v>
                </c:pt>
                <c:pt idx="284">
                  <c:v>0.25921060095568998</c:v>
                </c:pt>
                <c:pt idx="285">
                  <c:v>0.24236954511614001</c:v>
                </c:pt>
                <c:pt idx="286">
                  <c:v>0.22201472283931001</c:v>
                </c:pt>
                <c:pt idx="287">
                  <c:v>0.19733288695560999</c:v>
                </c:pt>
                <c:pt idx="288">
                  <c:v>0.22697322937225001</c:v>
                </c:pt>
                <c:pt idx="289">
                  <c:v>0.21465780541485999</c:v>
                </c:pt>
                <c:pt idx="290">
                  <c:v>0.18488545646249999</c:v>
                </c:pt>
                <c:pt idx="291">
                  <c:v>0.18111816892145999</c:v>
                </c:pt>
                <c:pt idx="292">
                  <c:v>0.19073207646019</c:v>
                </c:pt>
                <c:pt idx="293">
                  <c:v>0.18659246785197001</c:v>
                </c:pt>
                <c:pt idx="294">
                  <c:v>0.16696260711757999</c:v>
                </c:pt>
                <c:pt idx="295">
                  <c:v>0.16819501322093999</c:v>
                </c:pt>
                <c:pt idx="296">
                  <c:v>8.8693033510360994E-2</c:v>
                </c:pt>
                <c:pt idx="297">
                  <c:v>0.2498005024703</c:v>
                </c:pt>
                <c:pt idx="298">
                  <c:v>0.14835477230652</c:v>
                </c:pt>
                <c:pt idx="299">
                  <c:v>0.14236526391811</c:v>
                </c:pt>
                <c:pt idx="300">
                  <c:v>0.13881543622625001</c:v>
                </c:pt>
                <c:pt idx="301">
                  <c:v>0.14640195420082</c:v>
                </c:pt>
                <c:pt idx="302">
                  <c:v>0.16202734455295001</c:v>
                </c:pt>
                <c:pt idx="303">
                  <c:v>0.15070452219885</c:v>
                </c:pt>
                <c:pt idx="304">
                  <c:v>0.18148679470359</c:v>
                </c:pt>
                <c:pt idx="305">
                  <c:v>0.17533431730703</c:v>
                </c:pt>
                <c:pt idx="306">
                  <c:v>0.24816738987338999</c:v>
                </c:pt>
                <c:pt idx="307">
                  <c:v>0.16544325144847</c:v>
                </c:pt>
                <c:pt idx="308">
                  <c:v>0.15698142417464001</c:v>
                </c:pt>
                <c:pt idx="309">
                  <c:v>0.16673186627440001</c:v>
                </c:pt>
                <c:pt idx="310">
                  <c:v>0.18246091579179</c:v>
                </c:pt>
                <c:pt idx="311">
                  <c:v>0.14611332736044</c:v>
                </c:pt>
                <c:pt idx="312">
                  <c:v>0.18377138997397</c:v>
                </c:pt>
                <c:pt idx="313">
                  <c:v>0.14141866385742999</c:v>
                </c:pt>
                <c:pt idx="314">
                  <c:v>0.15222086507633001</c:v>
                </c:pt>
                <c:pt idx="315">
                  <c:v>0.18607422854427999</c:v>
                </c:pt>
                <c:pt idx="316">
                  <c:v>0.11441820535534</c:v>
                </c:pt>
                <c:pt idx="317">
                  <c:v>0.25311491307095002</c:v>
                </c:pt>
                <c:pt idx="318">
                  <c:v>0.22162582301219</c:v>
                </c:pt>
                <c:pt idx="319">
                  <c:v>0.16607762281002</c:v>
                </c:pt>
                <c:pt idx="320">
                  <c:v>0.17443011921529999</c:v>
                </c:pt>
                <c:pt idx="321">
                  <c:v>0.1684826039807</c:v>
                </c:pt>
                <c:pt idx="322">
                  <c:v>0.19316466862404</c:v>
                </c:pt>
                <c:pt idx="323">
                  <c:v>0.16965167070671</c:v>
                </c:pt>
                <c:pt idx="324">
                  <c:v>0.16540360934612</c:v>
                </c:pt>
                <c:pt idx="325">
                  <c:v>0.17633115494629001</c:v>
                </c:pt>
                <c:pt idx="326">
                  <c:v>0.14000657986303999</c:v>
                </c:pt>
                <c:pt idx="327">
                  <c:v>0.14189308806969</c:v>
                </c:pt>
                <c:pt idx="328">
                  <c:v>0.13384545205698001</c:v>
                </c:pt>
                <c:pt idx="329">
                  <c:v>0.14854401993461999</c:v>
                </c:pt>
                <c:pt idx="330">
                  <c:v>0.16872534800135999</c:v>
                </c:pt>
                <c:pt idx="331">
                  <c:v>0.83732473142607</c:v>
                </c:pt>
                <c:pt idx="332">
                  <c:v>0.32231743490231002</c:v>
                </c:pt>
                <c:pt idx="333">
                  <c:v>0.18600751911607999</c:v>
                </c:pt>
                <c:pt idx="334">
                  <c:v>0.25365705733944</c:v>
                </c:pt>
                <c:pt idx="335">
                  <c:v>0.35929341504715001</c:v>
                </c:pt>
                <c:pt idx="336">
                  <c:v>0.21502814595717001</c:v>
                </c:pt>
                <c:pt idx="337">
                  <c:v>0.21578376511203001</c:v>
                </c:pt>
                <c:pt idx="338">
                  <c:v>0.13813130067582999</c:v>
                </c:pt>
                <c:pt idx="339">
                  <c:v>0.60748921899132002</c:v>
                </c:pt>
                <c:pt idx="340">
                  <c:v>0.13704179770701999</c:v>
                </c:pt>
                <c:pt idx="341">
                  <c:v>0.12622679500521</c:v>
                </c:pt>
                <c:pt idx="342">
                  <c:v>0.25280230877568999</c:v>
                </c:pt>
                <c:pt idx="343">
                  <c:v>0.30610334823739999</c:v>
                </c:pt>
                <c:pt idx="344">
                  <c:v>0.68363374093256002</c:v>
                </c:pt>
                <c:pt idx="345">
                  <c:v>0.39447847252314</c:v>
                </c:pt>
                <c:pt idx="346">
                  <c:v>0.40893593056255001</c:v>
                </c:pt>
                <c:pt idx="347">
                  <c:v>0.14818416111645</c:v>
                </c:pt>
                <c:pt idx="348">
                  <c:v>0.31090594041977998</c:v>
                </c:pt>
                <c:pt idx="349">
                  <c:v>0.15292725346443001</c:v>
                </c:pt>
                <c:pt idx="350">
                  <c:v>0.19262730265483999</c:v>
                </c:pt>
                <c:pt idx="351">
                  <c:v>0.24455898868131001</c:v>
                </c:pt>
                <c:pt idx="352">
                  <c:v>0.19462219366844</c:v>
                </c:pt>
                <c:pt idx="353">
                  <c:v>0.15872130502236001</c:v>
                </c:pt>
                <c:pt idx="354">
                  <c:v>0.34818163107798999</c:v>
                </c:pt>
                <c:pt idx="355">
                  <c:v>0.18954514397993999</c:v>
                </c:pt>
                <c:pt idx="356">
                  <c:v>0.15872900316540001</c:v>
                </c:pt>
                <c:pt idx="357">
                  <c:v>0.15062429087481999</c:v>
                </c:pt>
                <c:pt idx="358">
                  <c:v>0.14639819267099999</c:v>
                </c:pt>
                <c:pt idx="359">
                  <c:v>0.15171394218045001</c:v>
                </c:pt>
                <c:pt idx="360">
                  <c:v>0.15202681976787999</c:v>
                </c:pt>
                <c:pt idx="361">
                  <c:v>0.15192955482189999</c:v>
                </c:pt>
                <c:pt idx="362">
                  <c:v>0.14196010171507001</c:v>
                </c:pt>
                <c:pt idx="363">
                  <c:v>0.1698694611057</c:v>
                </c:pt>
                <c:pt idx="364">
                  <c:v>0.14823324312808001</c:v>
                </c:pt>
                <c:pt idx="365">
                  <c:v>0.15865260029160999</c:v>
                </c:pt>
                <c:pt idx="366">
                  <c:v>0.14537912584868001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8B-4ECE-B25F-30F141DF0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261376"/>
        <c:axId val="232264984"/>
      </c:lineChart>
      <c:dateAx>
        <c:axId val="23226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64984"/>
        <c:crosses val="autoZero"/>
        <c:auto val="1"/>
        <c:lblOffset val="100"/>
        <c:baseTimeUnit val="days"/>
      </c:dateAx>
      <c:valAx>
        <c:axId val="23226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6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4.6898241098520997E-2</c:v>
                </c:pt>
                <c:pt idx="1">
                  <c:v>3.3369675397089002E-2</c:v>
                </c:pt>
                <c:pt idx="2">
                  <c:v>5.3586844194292001E-2</c:v>
                </c:pt>
                <c:pt idx="3">
                  <c:v>4.9367782828577997E-2</c:v>
                </c:pt>
                <c:pt idx="4">
                  <c:v>5.2158832750609001E-2</c:v>
                </c:pt>
                <c:pt idx="5">
                  <c:v>3.5378600097938001E-2</c:v>
                </c:pt>
                <c:pt idx="6">
                  <c:v>4.3633872171495003E-2</c:v>
                </c:pt>
                <c:pt idx="7">
                  <c:v>3.9232927800631999E-2</c:v>
                </c:pt>
                <c:pt idx="8">
                  <c:v>4.1022332514752999E-2</c:v>
                </c:pt>
                <c:pt idx="9">
                  <c:v>2.9313523728576998E-2</c:v>
                </c:pt>
                <c:pt idx="10">
                  <c:v>5.7503002618556003E-2</c:v>
                </c:pt>
                <c:pt idx="11">
                  <c:v>5.7156911953759999E-2</c:v>
                </c:pt>
                <c:pt idx="12">
                  <c:v>9.6678688824122005E-2</c:v>
                </c:pt>
                <c:pt idx="13">
                  <c:v>0.41929380272852002</c:v>
                </c:pt>
                <c:pt idx="14">
                  <c:v>5.3774380962838E-2</c:v>
                </c:pt>
                <c:pt idx="15">
                  <c:v>5.6243583398669E-2</c:v>
                </c:pt>
                <c:pt idx="16">
                  <c:v>6.8363579391977E-2</c:v>
                </c:pt>
                <c:pt idx="17">
                  <c:v>3.8118984794874002E-2</c:v>
                </c:pt>
                <c:pt idx="18">
                  <c:v>5.6441451630489997E-2</c:v>
                </c:pt>
                <c:pt idx="19">
                  <c:v>8.0330225075308001E-2</c:v>
                </c:pt>
                <c:pt idx="20">
                  <c:v>8.1615249931663997E-2</c:v>
                </c:pt>
                <c:pt idx="21">
                  <c:v>4.0206551302771003E-2</c:v>
                </c:pt>
                <c:pt idx="22">
                  <c:v>5.0080070859764E-2</c:v>
                </c:pt>
                <c:pt idx="23">
                  <c:v>4.9799690529242997E-2</c:v>
                </c:pt>
                <c:pt idx="24">
                  <c:v>3.2116801961243002E-2</c:v>
                </c:pt>
                <c:pt idx="25">
                  <c:v>7.0528339683609997E-2</c:v>
                </c:pt>
                <c:pt idx="26">
                  <c:v>0.14944579122137999</c:v>
                </c:pt>
                <c:pt idx="27">
                  <c:v>5.2908402563567998E-2</c:v>
                </c:pt>
                <c:pt idx="28">
                  <c:v>4.4223512771770002E-2</c:v>
                </c:pt>
                <c:pt idx="29">
                  <c:v>2.9189875595613E-2</c:v>
                </c:pt>
                <c:pt idx="30">
                  <c:v>4.1085477418615998E-2</c:v>
                </c:pt>
                <c:pt idx="31">
                  <c:v>0.13560945311764999</c:v>
                </c:pt>
                <c:pt idx="32">
                  <c:v>7.9473868105133003E-2</c:v>
                </c:pt>
                <c:pt idx="33">
                  <c:v>6.2937341991565005E-2</c:v>
                </c:pt>
                <c:pt idx="34">
                  <c:v>3.9368117325915997E-2</c:v>
                </c:pt>
                <c:pt idx="35">
                  <c:v>4.7887863174689002E-2</c:v>
                </c:pt>
                <c:pt idx="36">
                  <c:v>6.6309706450108002E-2</c:v>
                </c:pt>
                <c:pt idx="37">
                  <c:v>0.12082740387869</c:v>
                </c:pt>
                <c:pt idx="38">
                  <c:v>9.9875364895856994E-2</c:v>
                </c:pt>
                <c:pt idx="39">
                  <c:v>3.8214460926008997E-2</c:v>
                </c:pt>
                <c:pt idx="40">
                  <c:v>6.2103061872258003E-2</c:v>
                </c:pt>
                <c:pt idx="41">
                  <c:v>6.6368760456872997E-2</c:v>
                </c:pt>
                <c:pt idx="42">
                  <c:v>6.1085919020853002E-2</c:v>
                </c:pt>
                <c:pt idx="43">
                  <c:v>4.0061640855992002E-2</c:v>
                </c:pt>
                <c:pt idx="44">
                  <c:v>4.8197705609717999E-2</c:v>
                </c:pt>
                <c:pt idx="45">
                  <c:v>6.7376807404539996E-2</c:v>
                </c:pt>
                <c:pt idx="46">
                  <c:v>4.9360107828530002E-2</c:v>
                </c:pt>
                <c:pt idx="47">
                  <c:v>4.8563827296950003E-2</c:v>
                </c:pt>
                <c:pt idx="48">
                  <c:v>6.7838640881715997E-2</c:v>
                </c:pt>
                <c:pt idx="49">
                  <c:v>5.3787089962204999E-2</c:v>
                </c:pt>
                <c:pt idx="50">
                  <c:v>0.12349636453684</c:v>
                </c:pt>
                <c:pt idx="51">
                  <c:v>6.5642014772959001E-2</c:v>
                </c:pt>
                <c:pt idx="52">
                  <c:v>6.3657132771427996E-2</c:v>
                </c:pt>
                <c:pt idx="53">
                  <c:v>4.1356092694105999E-2</c:v>
                </c:pt>
                <c:pt idx="54">
                  <c:v>0.13875773362905</c:v>
                </c:pt>
                <c:pt idx="55">
                  <c:v>5.1301189282275998E-2</c:v>
                </c:pt>
                <c:pt idx="56">
                  <c:v>5.3939318434212999E-2</c:v>
                </c:pt>
                <c:pt idx="57">
                  <c:v>7.5023040019735004E-2</c:v>
                </c:pt>
                <c:pt idx="58">
                  <c:v>7.9437795236457998E-2</c:v>
                </c:pt>
                <c:pt idx="59">
                  <c:v>5.9494634508609E-2</c:v>
                </c:pt>
                <c:pt idx="60">
                  <c:v>3.4104039309602999E-2</c:v>
                </c:pt>
                <c:pt idx="61">
                  <c:v>0.10748146905651999</c:v>
                </c:pt>
                <c:pt idx="62">
                  <c:v>7.1201136728999997E-2</c:v>
                </c:pt>
                <c:pt idx="63">
                  <c:v>5.2419233276743998E-2</c:v>
                </c:pt>
                <c:pt idx="64">
                  <c:v>5.8147696171451997E-2</c:v>
                </c:pt>
                <c:pt idx="65">
                  <c:v>7.4829394488703002E-2</c:v>
                </c:pt>
                <c:pt idx="66">
                  <c:v>6.6201751722234997E-2</c:v>
                </c:pt>
                <c:pt idx="67">
                  <c:v>5.3892181189072998E-2</c:v>
                </c:pt>
                <c:pt idx="68">
                  <c:v>6.4504950153587995E-2</c:v>
                </c:pt>
                <c:pt idx="69">
                  <c:v>5.5171504551441999E-2</c:v>
                </c:pt>
                <c:pt idx="70">
                  <c:v>5.5956615739150999E-2</c:v>
                </c:pt>
                <c:pt idx="71">
                  <c:v>3.3588801483463E-2</c:v>
                </c:pt>
                <c:pt idx="72">
                  <c:v>4.2770343659914001E-2</c:v>
                </c:pt>
                <c:pt idx="73">
                  <c:v>9.9273957061393997E-2</c:v>
                </c:pt>
                <c:pt idx="74">
                  <c:v>4.6052569786227002E-2</c:v>
                </c:pt>
                <c:pt idx="75">
                  <c:v>8.0326218162415003E-2</c:v>
                </c:pt>
                <c:pt idx="76">
                  <c:v>4.3475038966513002E-2</c:v>
                </c:pt>
                <c:pt idx="77">
                  <c:v>5.6438772495950001E-2</c:v>
                </c:pt>
                <c:pt idx="78">
                  <c:v>5.9410778965831003E-2</c:v>
                </c:pt>
                <c:pt idx="79">
                  <c:v>6.5462209570572E-2</c:v>
                </c:pt>
                <c:pt idx="80">
                  <c:v>7.2855868402257995E-2</c:v>
                </c:pt>
                <c:pt idx="81">
                  <c:v>5.4193002138610002E-2</c:v>
                </c:pt>
                <c:pt idx="82">
                  <c:v>5.9266386686519998E-2</c:v>
                </c:pt>
                <c:pt idx="83">
                  <c:v>5.2097165054675001E-2</c:v>
                </c:pt>
                <c:pt idx="84">
                  <c:v>6.8608850548132996E-2</c:v>
                </c:pt>
                <c:pt idx="85">
                  <c:v>4.6660363462031999E-2</c:v>
                </c:pt>
                <c:pt idx="86">
                  <c:v>4.3522293992813002E-2</c:v>
                </c:pt>
                <c:pt idx="87">
                  <c:v>6.7455003183059997E-2</c:v>
                </c:pt>
                <c:pt idx="88">
                  <c:v>3.8591211738653E-2</c:v>
                </c:pt>
                <c:pt idx="89">
                  <c:v>4.9514227117320002E-2</c:v>
                </c:pt>
                <c:pt idx="90">
                  <c:v>5.1695430997022999E-2</c:v>
                </c:pt>
                <c:pt idx="91">
                  <c:v>5.3624463580862002E-2</c:v>
                </c:pt>
                <c:pt idx="92">
                  <c:v>4.8728308673149E-2</c:v>
                </c:pt>
                <c:pt idx="93">
                  <c:v>9.1885011594558003E-2</c:v>
                </c:pt>
                <c:pt idx="94">
                  <c:v>8.2506199376525993E-2</c:v>
                </c:pt>
                <c:pt idx="95">
                  <c:v>4.2967688422057997E-2</c:v>
                </c:pt>
                <c:pt idx="96">
                  <c:v>4.6391526069402E-2</c:v>
                </c:pt>
                <c:pt idx="97">
                  <c:v>3.8824269124242E-2</c:v>
                </c:pt>
                <c:pt idx="98">
                  <c:v>6.4579176873992006E-2</c:v>
                </c:pt>
                <c:pt idx="99">
                  <c:v>4.7837516477389999E-2</c:v>
                </c:pt>
                <c:pt idx="100">
                  <c:v>3.5202677076010998E-2</c:v>
                </c:pt>
                <c:pt idx="101">
                  <c:v>7.5574658657265995E-2</c:v>
                </c:pt>
                <c:pt idx="102">
                  <c:v>6.0365421098160003E-2</c:v>
                </c:pt>
                <c:pt idx="103">
                  <c:v>6.9877504010407002E-2</c:v>
                </c:pt>
                <c:pt idx="104">
                  <c:v>6.6629807888042999E-2</c:v>
                </c:pt>
                <c:pt idx="105">
                  <c:v>0.12096614397189</c:v>
                </c:pt>
                <c:pt idx="106">
                  <c:v>6.1152791305993999E-2</c:v>
                </c:pt>
                <c:pt idx="107">
                  <c:v>6.2010497449142998E-2</c:v>
                </c:pt>
                <c:pt idx="108">
                  <c:v>4.7914945243099E-2</c:v>
                </c:pt>
                <c:pt idx="109">
                  <c:v>6.5987954508537006E-2</c:v>
                </c:pt>
                <c:pt idx="110">
                  <c:v>6.8702798253257993E-2</c:v>
                </c:pt>
                <c:pt idx="111">
                  <c:v>5.9272744416713E-2</c:v>
                </c:pt>
                <c:pt idx="112">
                  <c:v>5.8770507109768E-2</c:v>
                </c:pt>
                <c:pt idx="113">
                  <c:v>6.6199536829304004E-2</c:v>
                </c:pt>
                <c:pt idx="114">
                  <c:v>4.5629777109061999E-2</c:v>
                </c:pt>
                <c:pt idx="115">
                  <c:v>5.9619499744189001E-2</c:v>
                </c:pt>
                <c:pt idx="116">
                  <c:v>4.0268960896594999E-2</c:v>
                </c:pt>
                <c:pt idx="117">
                  <c:v>6.0985783827619003E-2</c:v>
                </c:pt>
                <c:pt idx="118">
                  <c:v>6.0067996098517998E-2</c:v>
                </c:pt>
                <c:pt idx="119">
                  <c:v>0.10327513284302001</c:v>
                </c:pt>
                <c:pt idx="120">
                  <c:v>6.1009057052240002E-2</c:v>
                </c:pt>
                <c:pt idx="121">
                  <c:v>4.9991733389164003E-2</c:v>
                </c:pt>
                <c:pt idx="122">
                  <c:v>8.2713396556903004E-2</c:v>
                </c:pt>
                <c:pt idx="123">
                  <c:v>8.2318853519603996E-2</c:v>
                </c:pt>
                <c:pt idx="124">
                  <c:v>0.19400729405487999</c:v>
                </c:pt>
                <c:pt idx="125">
                  <c:v>6.4853265910725003E-2</c:v>
                </c:pt>
                <c:pt idx="126">
                  <c:v>9.4620626404701993E-2</c:v>
                </c:pt>
                <c:pt idx="127">
                  <c:v>5.4687769844630002E-2</c:v>
                </c:pt>
                <c:pt idx="128">
                  <c:v>8.4757209908104994E-2</c:v>
                </c:pt>
                <c:pt idx="129">
                  <c:v>6.5504102710911005E-2</c:v>
                </c:pt>
                <c:pt idx="130">
                  <c:v>6.4684050040048999E-2</c:v>
                </c:pt>
                <c:pt idx="131">
                  <c:v>0.136418783514</c:v>
                </c:pt>
                <c:pt idx="132">
                  <c:v>0.18449897763513001</c:v>
                </c:pt>
                <c:pt idx="133">
                  <c:v>0.104902674642</c:v>
                </c:pt>
                <c:pt idx="134">
                  <c:v>8.2949657679059999E-2</c:v>
                </c:pt>
                <c:pt idx="135">
                  <c:v>6.8382134447250997E-2</c:v>
                </c:pt>
                <c:pt idx="136">
                  <c:v>0.13132665117795</c:v>
                </c:pt>
                <c:pt idx="137">
                  <c:v>0.10560422532473999</c:v>
                </c:pt>
                <c:pt idx="138">
                  <c:v>8.8105553985746002E-2</c:v>
                </c:pt>
                <c:pt idx="139">
                  <c:v>0.13507302500012</c:v>
                </c:pt>
                <c:pt idx="140">
                  <c:v>0.12320788139765999</c:v>
                </c:pt>
                <c:pt idx="141">
                  <c:v>0.13796347631497999</c:v>
                </c:pt>
                <c:pt idx="142">
                  <c:v>7.6821540243643002E-2</c:v>
                </c:pt>
                <c:pt idx="143">
                  <c:v>8.9213015930817999E-2</c:v>
                </c:pt>
                <c:pt idx="144">
                  <c:v>9.7973268668633998E-2</c:v>
                </c:pt>
                <c:pt idx="145">
                  <c:v>0.10617698184205999</c:v>
                </c:pt>
                <c:pt idx="146">
                  <c:v>0.10692298057761</c:v>
                </c:pt>
                <c:pt idx="147">
                  <c:v>0.10501878966038999</c:v>
                </c:pt>
                <c:pt idx="148">
                  <c:v>6.6629461972855006E-2</c:v>
                </c:pt>
                <c:pt idx="149">
                  <c:v>9.968230862494E-2</c:v>
                </c:pt>
                <c:pt idx="150">
                  <c:v>0.13555809084581</c:v>
                </c:pt>
                <c:pt idx="151">
                  <c:v>0.11864901964951</c:v>
                </c:pt>
                <c:pt idx="152">
                  <c:v>9.5947382780759996E-2</c:v>
                </c:pt>
                <c:pt idx="153">
                  <c:v>9.2081417940565E-2</c:v>
                </c:pt>
                <c:pt idx="154">
                  <c:v>6.4145499334647998E-2</c:v>
                </c:pt>
                <c:pt idx="155">
                  <c:v>9.1375430956888007E-2</c:v>
                </c:pt>
                <c:pt idx="156">
                  <c:v>6.7253159775582994E-2</c:v>
                </c:pt>
                <c:pt idx="157">
                  <c:v>8.1323146786989001E-2</c:v>
                </c:pt>
                <c:pt idx="158">
                  <c:v>0.12897035490496001</c:v>
                </c:pt>
                <c:pt idx="159">
                  <c:v>8.1724464199704999E-2</c:v>
                </c:pt>
                <c:pt idx="160">
                  <c:v>9.6365226112168995E-2</c:v>
                </c:pt>
                <c:pt idx="161">
                  <c:v>9.1170056744384997E-2</c:v>
                </c:pt>
                <c:pt idx="162">
                  <c:v>8.6822575546689998E-2</c:v>
                </c:pt>
                <c:pt idx="163">
                  <c:v>0.10785646376615</c:v>
                </c:pt>
                <c:pt idx="164">
                  <c:v>5.7899927827302002E-2</c:v>
                </c:pt>
                <c:pt idx="165">
                  <c:v>5.8046949867564E-2</c:v>
                </c:pt>
                <c:pt idx="166">
                  <c:v>6.9896092697333004E-2</c:v>
                </c:pt>
                <c:pt idx="167">
                  <c:v>7.9759930301322002E-2</c:v>
                </c:pt>
                <c:pt idx="168">
                  <c:v>7.8997882899221994E-2</c:v>
                </c:pt>
                <c:pt idx="169">
                  <c:v>7.7044396535116993E-2</c:v>
                </c:pt>
                <c:pt idx="170">
                  <c:v>6.4167278281628007E-2</c:v>
                </c:pt>
                <c:pt idx="171">
                  <c:v>9.5213661174536002E-2</c:v>
                </c:pt>
                <c:pt idx="172">
                  <c:v>7.3975799899568997E-2</c:v>
                </c:pt>
                <c:pt idx="173">
                  <c:v>6.8372843246227E-2</c:v>
                </c:pt>
                <c:pt idx="174">
                  <c:v>8.3246103838322996E-2</c:v>
                </c:pt>
                <c:pt idx="175">
                  <c:v>0.12011047007908</c:v>
                </c:pt>
                <c:pt idx="176">
                  <c:v>6.4015511408324996E-2</c:v>
                </c:pt>
                <c:pt idx="177">
                  <c:v>6.4156600776222997E-2</c:v>
                </c:pt>
                <c:pt idx="178">
                  <c:v>9.1139750050891005E-2</c:v>
                </c:pt>
                <c:pt idx="179">
                  <c:v>8.4481065734746993E-2</c:v>
                </c:pt>
                <c:pt idx="180">
                  <c:v>7.5261638891057997E-2</c:v>
                </c:pt>
                <c:pt idx="181">
                  <c:v>7.6003067760190002E-2</c:v>
                </c:pt>
                <c:pt idx="182">
                  <c:v>0.10747958901519</c:v>
                </c:pt>
                <c:pt idx="183">
                  <c:v>6.2026649790129E-2</c:v>
                </c:pt>
                <c:pt idx="184">
                  <c:v>5.8424158637872002E-2</c:v>
                </c:pt>
                <c:pt idx="185">
                  <c:v>0.12971495416303</c:v>
                </c:pt>
                <c:pt idx="186">
                  <c:v>9.6187034057481996E-2</c:v>
                </c:pt>
                <c:pt idx="187">
                  <c:v>9.8918853401354007E-2</c:v>
                </c:pt>
                <c:pt idx="188">
                  <c:v>0.16727015906080001</c:v>
                </c:pt>
                <c:pt idx="189">
                  <c:v>0.13599456589139999</c:v>
                </c:pt>
                <c:pt idx="190">
                  <c:v>6.1391958408127001E-2</c:v>
                </c:pt>
                <c:pt idx="191">
                  <c:v>5.7029783495320001E-2</c:v>
                </c:pt>
                <c:pt idx="192">
                  <c:v>8.0066825921823001E-2</c:v>
                </c:pt>
                <c:pt idx="193">
                  <c:v>8.5405584019933006E-2</c:v>
                </c:pt>
                <c:pt idx="194">
                  <c:v>6.6951283332105996E-2</c:v>
                </c:pt>
                <c:pt idx="195">
                  <c:v>7.4601155010095996E-2</c:v>
                </c:pt>
                <c:pt idx="196">
                  <c:v>0.10610090906639</c:v>
                </c:pt>
                <c:pt idx="197">
                  <c:v>9.0357500476197006E-2</c:v>
                </c:pt>
                <c:pt idx="198">
                  <c:v>8.9038020384819005E-2</c:v>
                </c:pt>
                <c:pt idx="199">
                  <c:v>8.8226966210949997E-2</c:v>
                </c:pt>
                <c:pt idx="200">
                  <c:v>6.2410188673729002E-2</c:v>
                </c:pt>
                <c:pt idx="201">
                  <c:v>0.10149572564801999</c:v>
                </c:pt>
                <c:pt idx="202">
                  <c:v>8.9555410422730006E-2</c:v>
                </c:pt>
                <c:pt idx="203">
                  <c:v>0.12380920606041999</c:v>
                </c:pt>
                <c:pt idx="204">
                  <c:v>7.0342415167649996E-2</c:v>
                </c:pt>
                <c:pt idx="205">
                  <c:v>9.6754201521962999E-2</c:v>
                </c:pt>
                <c:pt idx="206">
                  <c:v>8.7274982578696994E-2</c:v>
                </c:pt>
                <c:pt idx="207">
                  <c:v>7.3053513638139E-2</c:v>
                </c:pt>
                <c:pt idx="208">
                  <c:v>8.8404601629755997E-2</c:v>
                </c:pt>
                <c:pt idx="209">
                  <c:v>0.11627271634484</c:v>
                </c:pt>
                <c:pt idx="210">
                  <c:v>9.8818613032335995E-2</c:v>
                </c:pt>
                <c:pt idx="211">
                  <c:v>0.13983939311799001</c:v>
                </c:pt>
                <c:pt idx="212">
                  <c:v>6.0936709841552E-2</c:v>
                </c:pt>
                <c:pt idx="213">
                  <c:v>9.6947181023198006E-2</c:v>
                </c:pt>
                <c:pt idx="214">
                  <c:v>0.12830680721002</c:v>
                </c:pt>
                <c:pt idx="215">
                  <c:v>0.13979803822805001</c:v>
                </c:pt>
                <c:pt idx="216">
                  <c:v>0.10413701199248</c:v>
                </c:pt>
                <c:pt idx="217">
                  <c:v>9.8262278632578998E-2</c:v>
                </c:pt>
                <c:pt idx="218">
                  <c:v>0.11830940113614</c:v>
                </c:pt>
                <c:pt idx="219">
                  <c:v>0.19426663657064</c:v>
                </c:pt>
                <c:pt idx="220">
                  <c:v>0.26215029514566002</c:v>
                </c:pt>
                <c:pt idx="221">
                  <c:v>1.2254666364168001</c:v>
                </c:pt>
                <c:pt idx="222">
                  <c:v>0.18702798066743001</c:v>
                </c:pt>
                <c:pt idx="223">
                  <c:v>0.17565820103777</c:v>
                </c:pt>
                <c:pt idx="224">
                  <c:v>0.35252240179567002</c:v>
                </c:pt>
                <c:pt idx="225">
                  <c:v>0.19674830435247001</c:v>
                </c:pt>
                <c:pt idx="226">
                  <c:v>0.13141595000897</c:v>
                </c:pt>
                <c:pt idx="227">
                  <c:v>0.16451638073444999</c:v>
                </c:pt>
                <c:pt idx="228">
                  <c:v>0.18839981312320001</c:v>
                </c:pt>
                <c:pt idx="229">
                  <c:v>0.31698379404678001</c:v>
                </c:pt>
                <c:pt idx="230">
                  <c:v>0.15895094040650001</c:v>
                </c:pt>
                <c:pt idx="231">
                  <c:v>0.21676746658740001</c:v>
                </c:pt>
                <c:pt idx="232">
                  <c:v>0.1052951825204</c:v>
                </c:pt>
                <c:pt idx="233">
                  <c:v>0.13211975582728</c:v>
                </c:pt>
                <c:pt idx="234">
                  <c:v>0.13891258832159001</c:v>
                </c:pt>
                <c:pt idx="235">
                  <c:v>0.16171671320957001</c:v>
                </c:pt>
                <c:pt idx="236">
                  <c:v>0.15579494686122999</c:v>
                </c:pt>
                <c:pt idx="237">
                  <c:v>0.12594084548855</c:v>
                </c:pt>
                <c:pt idx="238">
                  <c:v>0.13091881612485001</c:v>
                </c:pt>
                <c:pt idx="239">
                  <c:v>8.666554060968E-2</c:v>
                </c:pt>
                <c:pt idx="240">
                  <c:v>0.12969749947029999</c:v>
                </c:pt>
                <c:pt idx="241">
                  <c:v>9.0551858762962997E-2</c:v>
                </c:pt>
                <c:pt idx="242">
                  <c:v>0.13104429828166</c:v>
                </c:pt>
                <c:pt idx="243">
                  <c:v>9.7407480334014002E-2</c:v>
                </c:pt>
                <c:pt idx="244">
                  <c:v>0.11737412916876</c:v>
                </c:pt>
                <c:pt idx="245">
                  <c:v>0.1493845462975</c:v>
                </c:pt>
                <c:pt idx="246">
                  <c:v>0.11632177883092</c:v>
                </c:pt>
                <c:pt idx="247">
                  <c:v>8.9530305252288001E-2</c:v>
                </c:pt>
                <c:pt idx="248">
                  <c:v>8.1987729277447005E-2</c:v>
                </c:pt>
                <c:pt idx="249">
                  <c:v>0.31265752504214001</c:v>
                </c:pt>
                <c:pt idx="250">
                  <c:v>0.14425273512198999</c:v>
                </c:pt>
                <c:pt idx="251">
                  <c:v>0.14879777608517</c:v>
                </c:pt>
                <c:pt idx="252">
                  <c:v>0.11232784240254</c:v>
                </c:pt>
                <c:pt idx="253">
                  <c:v>9.2944447073975006E-2</c:v>
                </c:pt>
                <c:pt idx="254">
                  <c:v>0.10118469239026</c:v>
                </c:pt>
                <c:pt idx="255">
                  <c:v>6.9463928781936995E-2</c:v>
                </c:pt>
                <c:pt idx="256">
                  <c:v>8.1914534008528994E-2</c:v>
                </c:pt>
                <c:pt idx="257">
                  <c:v>0.13858376761916</c:v>
                </c:pt>
                <c:pt idx="258">
                  <c:v>0.15922521649848001</c:v>
                </c:pt>
                <c:pt idx="259">
                  <c:v>0.10725246895628</c:v>
                </c:pt>
                <c:pt idx="260">
                  <c:v>8.9849223956616001E-2</c:v>
                </c:pt>
                <c:pt idx="261">
                  <c:v>0.13628243342155</c:v>
                </c:pt>
                <c:pt idx="262">
                  <c:v>0.15639972378900999</c:v>
                </c:pt>
                <c:pt idx="263">
                  <c:v>0.11995067968245</c:v>
                </c:pt>
                <c:pt idx="264">
                  <c:v>0.19511179168503001</c:v>
                </c:pt>
                <c:pt idx="265">
                  <c:v>0.13069803046798001</c:v>
                </c:pt>
                <c:pt idx="266">
                  <c:v>9.4241300866703001E-2</c:v>
                </c:pt>
                <c:pt idx="267">
                  <c:v>8.0471555953702006E-2</c:v>
                </c:pt>
                <c:pt idx="268">
                  <c:v>0.15797558336791001</c:v>
                </c:pt>
                <c:pt idx="269">
                  <c:v>9.6269616165724006E-2</c:v>
                </c:pt>
                <c:pt idx="270">
                  <c:v>0.11694267188646</c:v>
                </c:pt>
                <c:pt idx="271">
                  <c:v>0.19274193262466999</c:v>
                </c:pt>
                <c:pt idx="272">
                  <c:v>0.17487189439093001</c:v>
                </c:pt>
                <c:pt idx="273">
                  <c:v>0.16083617162222</c:v>
                </c:pt>
                <c:pt idx="274">
                  <c:v>0.18779916653039999</c:v>
                </c:pt>
                <c:pt idx="275">
                  <c:v>0.14964002852875</c:v>
                </c:pt>
                <c:pt idx="276">
                  <c:v>0.16463001098874999</c:v>
                </c:pt>
                <c:pt idx="277">
                  <c:v>0.176838863919</c:v>
                </c:pt>
                <c:pt idx="278">
                  <c:v>0.13093022809676</c:v>
                </c:pt>
                <c:pt idx="279">
                  <c:v>0.22055669384500001</c:v>
                </c:pt>
                <c:pt idx="280">
                  <c:v>0.13715316747962999</c:v>
                </c:pt>
                <c:pt idx="281">
                  <c:v>0.14227168977356999</c:v>
                </c:pt>
                <c:pt idx="282">
                  <c:v>0.18892412598617001</c:v>
                </c:pt>
                <c:pt idx="283">
                  <c:v>0.1330258292797</c:v>
                </c:pt>
                <c:pt idx="284">
                  <c:v>9.2642448130002997E-2</c:v>
                </c:pt>
                <c:pt idx="285">
                  <c:v>0.16802672614191999</c:v>
                </c:pt>
                <c:pt idx="286">
                  <c:v>0.11540087053155999</c:v>
                </c:pt>
                <c:pt idx="287">
                  <c:v>0.15007321011554001</c:v>
                </c:pt>
                <c:pt idx="288">
                  <c:v>7.1730482563997E-2</c:v>
                </c:pt>
                <c:pt idx="289">
                  <c:v>0.1138155583275</c:v>
                </c:pt>
                <c:pt idx="290">
                  <c:v>0.12304190110851</c:v>
                </c:pt>
                <c:pt idx="291">
                  <c:v>0.12144417622148999</c:v>
                </c:pt>
                <c:pt idx="292">
                  <c:v>0.20508283906305</c:v>
                </c:pt>
                <c:pt idx="293">
                  <c:v>0.11287198837013</c:v>
                </c:pt>
                <c:pt idx="294">
                  <c:v>0.14091597663537</c:v>
                </c:pt>
                <c:pt idx="295">
                  <c:v>8.7421261964647001E-2</c:v>
                </c:pt>
                <c:pt idx="296">
                  <c:v>0.10472105887496</c:v>
                </c:pt>
                <c:pt idx="297">
                  <c:v>0.12064004040182</c:v>
                </c:pt>
                <c:pt idx="298">
                  <c:v>0.104617431759</c:v>
                </c:pt>
                <c:pt idx="299">
                  <c:v>0.14774826024601001</c:v>
                </c:pt>
                <c:pt idx="300">
                  <c:v>9.8008748697229003E-2</c:v>
                </c:pt>
                <c:pt idx="301">
                  <c:v>0.11317780432582999</c:v>
                </c:pt>
                <c:pt idx="302">
                  <c:v>0.12444747025730001</c:v>
                </c:pt>
                <c:pt idx="303">
                  <c:v>9.9797979797979997E-2</c:v>
                </c:pt>
                <c:pt idx="304">
                  <c:v>0.15042021018717999</c:v>
                </c:pt>
                <c:pt idx="305">
                  <c:v>0.13233831463505</c:v>
                </c:pt>
                <c:pt idx="306">
                  <c:v>0.15715572146991999</c:v>
                </c:pt>
                <c:pt idx="307">
                  <c:v>0.12953919481483001</c:v>
                </c:pt>
                <c:pt idx="308">
                  <c:v>0.14464457581241</c:v>
                </c:pt>
                <c:pt idx="309">
                  <c:v>0.1482075788161</c:v>
                </c:pt>
                <c:pt idx="310">
                  <c:v>8.8812703493185E-2</c:v>
                </c:pt>
                <c:pt idx="311">
                  <c:v>9.4790558732917002E-2</c:v>
                </c:pt>
                <c:pt idx="312">
                  <c:v>0.10701582389147</c:v>
                </c:pt>
                <c:pt idx="313">
                  <c:v>0.10774325664225</c:v>
                </c:pt>
                <c:pt idx="314">
                  <c:v>0.36394897535580001</c:v>
                </c:pt>
                <c:pt idx="315">
                  <c:v>0.26832278974612001</c:v>
                </c:pt>
                <c:pt idx="316">
                  <c:v>0.20571159244739001</c:v>
                </c:pt>
                <c:pt idx="317">
                  <c:v>0.11338406271812</c:v>
                </c:pt>
                <c:pt idx="318">
                  <c:v>0.13796577526755999</c:v>
                </c:pt>
                <c:pt idx="319">
                  <c:v>9.7831065787758006E-2</c:v>
                </c:pt>
                <c:pt idx="320">
                  <c:v>0.11818157565386</c:v>
                </c:pt>
                <c:pt idx="321">
                  <c:v>0.12709280979182999</c:v>
                </c:pt>
                <c:pt idx="322">
                  <c:v>0.12210600889631</c:v>
                </c:pt>
                <c:pt idx="323">
                  <c:v>0.16277644812934</c:v>
                </c:pt>
                <c:pt idx="324">
                  <c:v>0.15861984513919999</c:v>
                </c:pt>
                <c:pt idx="325">
                  <c:v>0.11466341683919</c:v>
                </c:pt>
                <c:pt idx="326">
                  <c:v>0.17477137189812</c:v>
                </c:pt>
                <c:pt idx="327">
                  <c:v>0.20955268298289001</c:v>
                </c:pt>
                <c:pt idx="328">
                  <c:v>0.17230165559402</c:v>
                </c:pt>
                <c:pt idx="329">
                  <c:v>0.16703802359931</c:v>
                </c:pt>
                <c:pt idx="330">
                  <c:v>0.17853711207218001</c:v>
                </c:pt>
                <c:pt idx="331">
                  <c:v>0.41265585981949998</c:v>
                </c:pt>
                <c:pt idx="332">
                  <c:v>0.12847975982455001</c:v>
                </c:pt>
                <c:pt idx="333">
                  <c:v>0.19908795972932</c:v>
                </c:pt>
                <c:pt idx="334">
                  <c:v>0.16020185604824</c:v>
                </c:pt>
                <c:pt idx="335">
                  <c:v>0.16866286693322999</c:v>
                </c:pt>
                <c:pt idx="336">
                  <c:v>0.14767576539930999</c:v>
                </c:pt>
                <c:pt idx="337">
                  <c:v>0.15482265617377</c:v>
                </c:pt>
                <c:pt idx="338">
                  <c:v>0.11898325548484</c:v>
                </c:pt>
                <c:pt idx="339">
                  <c:v>0.1552520469167</c:v>
                </c:pt>
                <c:pt idx="340">
                  <c:v>0.12272523969477001</c:v>
                </c:pt>
                <c:pt idx="341">
                  <c:v>0.38102789412740001</c:v>
                </c:pt>
                <c:pt idx="342">
                  <c:v>0.21968820821382001</c:v>
                </c:pt>
                <c:pt idx="343">
                  <c:v>0.15093099269084001</c:v>
                </c:pt>
                <c:pt idx="344">
                  <c:v>0.25684793793269001</c:v>
                </c:pt>
                <c:pt idx="345">
                  <c:v>0.15801448485448</c:v>
                </c:pt>
                <c:pt idx="346">
                  <c:v>0.14690962932330001</c:v>
                </c:pt>
                <c:pt idx="347">
                  <c:v>0.28912153938157997</c:v>
                </c:pt>
                <c:pt idx="348">
                  <c:v>0.1816850090206</c:v>
                </c:pt>
                <c:pt idx="349">
                  <c:v>0.12672117713764</c:v>
                </c:pt>
                <c:pt idx="350">
                  <c:v>0.23796313493198001</c:v>
                </c:pt>
                <c:pt idx="351">
                  <c:v>0.20044316250398</c:v>
                </c:pt>
                <c:pt idx="352">
                  <c:v>0.17384968685784</c:v>
                </c:pt>
                <c:pt idx="353">
                  <c:v>0.13188976603182001</c:v>
                </c:pt>
                <c:pt idx="354">
                  <c:v>0.27310197706493999</c:v>
                </c:pt>
                <c:pt idx="355">
                  <c:v>0.30081901573148001</c:v>
                </c:pt>
                <c:pt idx="356">
                  <c:v>0.10486367991973999</c:v>
                </c:pt>
                <c:pt idx="357">
                  <c:v>0.13664843723958001</c:v>
                </c:pt>
                <c:pt idx="358">
                  <c:v>0.11574782696084</c:v>
                </c:pt>
                <c:pt idx="359">
                  <c:v>0.13231374104165999</c:v>
                </c:pt>
                <c:pt idx="360">
                  <c:v>0.19449408406735</c:v>
                </c:pt>
                <c:pt idx="361">
                  <c:v>9.8263274901352005E-2</c:v>
                </c:pt>
                <c:pt idx="362">
                  <c:v>0.13541947231215001</c:v>
                </c:pt>
                <c:pt idx="363">
                  <c:v>0.1355423907477</c:v>
                </c:pt>
                <c:pt idx="364">
                  <c:v>0.21710256342626</c:v>
                </c:pt>
                <c:pt idx="365">
                  <c:v>0.13436456724276999</c:v>
                </c:pt>
                <c:pt idx="366">
                  <c:v>0.19963321102737999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DC-4CFE-B69A-45E397F8BE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42309</c:v>
                </c:pt>
                <c:pt idx="1">
                  <c:v>42310</c:v>
                </c:pt>
                <c:pt idx="2">
                  <c:v>42311</c:v>
                </c:pt>
                <c:pt idx="3">
                  <c:v>42312</c:v>
                </c:pt>
                <c:pt idx="4">
                  <c:v>42313</c:v>
                </c:pt>
                <c:pt idx="5">
                  <c:v>42314</c:v>
                </c:pt>
                <c:pt idx="6">
                  <c:v>42315</c:v>
                </c:pt>
                <c:pt idx="7">
                  <c:v>42316</c:v>
                </c:pt>
                <c:pt idx="8">
                  <c:v>42317</c:v>
                </c:pt>
                <c:pt idx="9">
                  <c:v>42318</c:v>
                </c:pt>
                <c:pt idx="10">
                  <c:v>42319</c:v>
                </c:pt>
                <c:pt idx="11">
                  <c:v>42320</c:v>
                </c:pt>
                <c:pt idx="12">
                  <c:v>42321</c:v>
                </c:pt>
                <c:pt idx="13">
                  <c:v>42322</c:v>
                </c:pt>
                <c:pt idx="14">
                  <c:v>42323</c:v>
                </c:pt>
                <c:pt idx="15">
                  <c:v>42324</c:v>
                </c:pt>
                <c:pt idx="16">
                  <c:v>42325</c:v>
                </c:pt>
                <c:pt idx="17">
                  <c:v>42326</c:v>
                </c:pt>
                <c:pt idx="18">
                  <c:v>42327</c:v>
                </c:pt>
                <c:pt idx="19">
                  <c:v>42328</c:v>
                </c:pt>
                <c:pt idx="20">
                  <c:v>42329</c:v>
                </c:pt>
                <c:pt idx="21">
                  <c:v>42330</c:v>
                </c:pt>
                <c:pt idx="22">
                  <c:v>42331</c:v>
                </c:pt>
                <c:pt idx="23">
                  <c:v>42332</c:v>
                </c:pt>
                <c:pt idx="24">
                  <c:v>42333</c:v>
                </c:pt>
                <c:pt idx="25">
                  <c:v>42334</c:v>
                </c:pt>
                <c:pt idx="26">
                  <c:v>42335</c:v>
                </c:pt>
                <c:pt idx="27">
                  <c:v>42336</c:v>
                </c:pt>
                <c:pt idx="28">
                  <c:v>42337</c:v>
                </c:pt>
                <c:pt idx="29">
                  <c:v>42338</c:v>
                </c:pt>
                <c:pt idx="30">
                  <c:v>42339</c:v>
                </c:pt>
                <c:pt idx="31">
                  <c:v>42340</c:v>
                </c:pt>
                <c:pt idx="32">
                  <c:v>42341</c:v>
                </c:pt>
                <c:pt idx="33">
                  <c:v>42342</c:v>
                </c:pt>
                <c:pt idx="34">
                  <c:v>42343</c:v>
                </c:pt>
                <c:pt idx="35">
                  <c:v>42344</c:v>
                </c:pt>
                <c:pt idx="36">
                  <c:v>42345</c:v>
                </c:pt>
                <c:pt idx="37">
                  <c:v>42346</c:v>
                </c:pt>
                <c:pt idx="38">
                  <c:v>42347</c:v>
                </c:pt>
                <c:pt idx="39">
                  <c:v>42348</c:v>
                </c:pt>
                <c:pt idx="40">
                  <c:v>42349</c:v>
                </c:pt>
                <c:pt idx="41">
                  <c:v>42350</c:v>
                </c:pt>
                <c:pt idx="42">
                  <c:v>42351</c:v>
                </c:pt>
                <c:pt idx="43">
                  <c:v>42352</c:v>
                </c:pt>
                <c:pt idx="44">
                  <c:v>42353</c:v>
                </c:pt>
                <c:pt idx="45">
                  <c:v>42354</c:v>
                </c:pt>
                <c:pt idx="46">
                  <c:v>42355</c:v>
                </c:pt>
                <c:pt idx="47">
                  <c:v>42356</c:v>
                </c:pt>
                <c:pt idx="48">
                  <c:v>42357</c:v>
                </c:pt>
                <c:pt idx="49">
                  <c:v>42358</c:v>
                </c:pt>
                <c:pt idx="50">
                  <c:v>42359</c:v>
                </c:pt>
                <c:pt idx="51">
                  <c:v>42360</c:v>
                </c:pt>
                <c:pt idx="52">
                  <c:v>42361</c:v>
                </c:pt>
                <c:pt idx="53">
                  <c:v>42362</c:v>
                </c:pt>
                <c:pt idx="54">
                  <c:v>42363</c:v>
                </c:pt>
                <c:pt idx="55">
                  <c:v>42364</c:v>
                </c:pt>
                <c:pt idx="56">
                  <c:v>42365</c:v>
                </c:pt>
                <c:pt idx="57">
                  <c:v>42366</c:v>
                </c:pt>
                <c:pt idx="58">
                  <c:v>42367</c:v>
                </c:pt>
                <c:pt idx="59">
                  <c:v>42368</c:v>
                </c:pt>
                <c:pt idx="60">
                  <c:v>42369</c:v>
                </c:pt>
                <c:pt idx="61">
                  <c:v>42370</c:v>
                </c:pt>
                <c:pt idx="62">
                  <c:v>42371</c:v>
                </c:pt>
                <c:pt idx="63">
                  <c:v>42372</c:v>
                </c:pt>
                <c:pt idx="64">
                  <c:v>42373</c:v>
                </c:pt>
                <c:pt idx="65">
                  <c:v>42374</c:v>
                </c:pt>
                <c:pt idx="66">
                  <c:v>42375</c:v>
                </c:pt>
                <c:pt idx="67">
                  <c:v>42376</c:v>
                </c:pt>
                <c:pt idx="68">
                  <c:v>42377</c:v>
                </c:pt>
                <c:pt idx="69">
                  <c:v>42378</c:v>
                </c:pt>
                <c:pt idx="70">
                  <c:v>42379</c:v>
                </c:pt>
                <c:pt idx="71">
                  <c:v>42380</c:v>
                </c:pt>
                <c:pt idx="72">
                  <c:v>42381</c:v>
                </c:pt>
                <c:pt idx="73">
                  <c:v>42382</c:v>
                </c:pt>
                <c:pt idx="74">
                  <c:v>42383</c:v>
                </c:pt>
                <c:pt idx="75">
                  <c:v>42384</c:v>
                </c:pt>
                <c:pt idx="76">
                  <c:v>42385</c:v>
                </c:pt>
                <c:pt idx="77">
                  <c:v>42386</c:v>
                </c:pt>
                <c:pt idx="78">
                  <c:v>42387</c:v>
                </c:pt>
                <c:pt idx="79">
                  <c:v>42388</c:v>
                </c:pt>
                <c:pt idx="80">
                  <c:v>42389</c:v>
                </c:pt>
                <c:pt idx="81">
                  <c:v>42390</c:v>
                </c:pt>
                <c:pt idx="82">
                  <c:v>42391</c:v>
                </c:pt>
                <c:pt idx="83">
                  <c:v>42392</c:v>
                </c:pt>
                <c:pt idx="84">
                  <c:v>42393</c:v>
                </c:pt>
                <c:pt idx="85">
                  <c:v>42394</c:v>
                </c:pt>
                <c:pt idx="86">
                  <c:v>42395</c:v>
                </c:pt>
                <c:pt idx="87">
                  <c:v>42396</c:v>
                </c:pt>
                <c:pt idx="88">
                  <c:v>42397</c:v>
                </c:pt>
                <c:pt idx="89">
                  <c:v>42398</c:v>
                </c:pt>
                <c:pt idx="90">
                  <c:v>42399</c:v>
                </c:pt>
                <c:pt idx="91">
                  <c:v>42400</c:v>
                </c:pt>
                <c:pt idx="92">
                  <c:v>42401</c:v>
                </c:pt>
                <c:pt idx="93">
                  <c:v>42402</c:v>
                </c:pt>
                <c:pt idx="94">
                  <c:v>42403</c:v>
                </c:pt>
                <c:pt idx="95">
                  <c:v>42404</c:v>
                </c:pt>
                <c:pt idx="96">
                  <c:v>42405</c:v>
                </c:pt>
                <c:pt idx="97">
                  <c:v>42406</c:v>
                </c:pt>
                <c:pt idx="98">
                  <c:v>42407</c:v>
                </c:pt>
                <c:pt idx="99">
                  <c:v>42408</c:v>
                </c:pt>
                <c:pt idx="100">
                  <c:v>42409</c:v>
                </c:pt>
                <c:pt idx="101">
                  <c:v>42410</c:v>
                </c:pt>
                <c:pt idx="102">
                  <c:v>42411</c:v>
                </c:pt>
                <c:pt idx="103">
                  <c:v>42412</c:v>
                </c:pt>
                <c:pt idx="104">
                  <c:v>42413</c:v>
                </c:pt>
                <c:pt idx="105">
                  <c:v>42414</c:v>
                </c:pt>
                <c:pt idx="106">
                  <c:v>42415</c:v>
                </c:pt>
                <c:pt idx="107">
                  <c:v>42416</c:v>
                </c:pt>
                <c:pt idx="108">
                  <c:v>42417</c:v>
                </c:pt>
                <c:pt idx="109">
                  <c:v>42418</c:v>
                </c:pt>
                <c:pt idx="110">
                  <c:v>42419</c:v>
                </c:pt>
                <c:pt idx="111">
                  <c:v>42420</c:v>
                </c:pt>
                <c:pt idx="112">
                  <c:v>42421</c:v>
                </c:pt>
                <c:pt idx="113">
                  <c:v>42422</c:v>
                </c:pt>
                <c:pt idx="114">
                  <c:v>42423</c:v>
                </c:pt>
                <c:pt idx="115">
                  <c:v>42424</c:v>
                </c:pt>
                <c:pt idx="116">
                  <c:v>42425</c:v>
                </c:pt>
                <c:pt idx="117">
                  <c:v>42426</c:v>
                </c:pt>
                <c:pt idx="118">
                  <c:v>42427</c:v>
                </c:pt>
                <c:pt idx="119">
                  <c:v>42428</c:v>
                </c:pt>
                <c:pt idx="120">
                  <c:v>42429</c:v>
                </c:pt>
                <c:pt idx="121">
                  <c:v>42430</c:v>
                </c:pt>
                <c:pt idx="122">
                  <c:v>42431</c:v>
                </c:pt>
                <c:pt idx="123">
                  <c:v>42432</c:v>
                </c:pt>
                <c:pt idx="124">
                  <c:v>42433</c:v>
                </c:pt>
                <c:pt idx="125">
                  <c:v>42434</c:v>
                </c:pt>
                <c:pt idx="126">
                  <c:v>42435</c:v>
                </c:pt>
                <c:pt idx="127">
                  <c:v>42436</c:v>
                </c:pt>
                <c:pt idx="128">
                  <c:v>42437</c:v>
                </c:pt>
                <c:pt idx="129">
                  <c:v>42438</c:v>
                </c:pt>
                <c:pt idx="130">
                  <c:v>42439</c:v>
                </c:pt>
                <c:pt idx="131">
                  <c:v>42440</c:v>
                </c:pt>
                <c:pt idx="132">
                  <c:v>42441</c:v>
                </c:pt>
                <c:pt idx="133">
                  <c:v>42442</c:v>
                </c:pt>
                <c:pt idx="134">
                  <c:v>42443</c:v>
                </c:pt>
                <c:pt idx="135">
                  <c:v>42444</c:v>
                </c:pt>
                <c:pt idx="136">
                  <c:v>42445</c:v>
                </c:pt>
                <c:pt idx="137">
                  <c:v>42446</c:v>
                </c:pt>
                <c:pt idx="138">
                  <c:v>42447</c:v>
                </c:pt>
                <c:pt idx="139">
                  <c:v>42448</c:v>
                </c:pt>
                <c:pt idx="140">
                  <c:v>42449</c:v>
                </c:pt>
                <c:pt idx="141">
                  <c:v>42450</c:v>
                </c:pt>
                <c:pt idx="142">
                  <c:v>42451</c:v>
                </c:pt>
                <c:pt idx="143">
                  <c:v>42452</c:v>
                </c:pt>
                <c:pt idx="144">
                  <c:v>42453</c:v>
                </c:pt>
                <c:pt idx="145">
                  <c:v>42454</c:v>
                </c:pt>
                <c:pt idx="146">
                  <c:v>42455</c:v>
                </c:pt>
                <c:pt idx="147">
                  <c:v>42456</c:v>
                </c:pt>
                <c:pt idx="148">
                  <c:v>42457</c:v>
                </c:pt>
                <c:pt idx="149">
                  <c:v>42458</c:v>
                </c:pt>
                <c:pt idx="150">
                  <c:v>42459</c:v>
                </c:pt>
                <c:pt idx="151">
                  <c:v>42460</c:v>
                </c:pt>
                <c:pt idx="152">
                  <c:v>42461</c:v>
                </c:pt>
                <c:pt idx="153">
                  <c:v>42462</c:v>
                </c:pt>
                <c:pt idx="154">
                  <c:v>42463</c:v>
                </c:pt>
                <c:pt idx="155">
                  <c:v>42464</c:v>
                </c:pt>
                <c:pt idx="156">
                  <c:v>42465</c:v>
                </c:pt>
                <c:pt idx="157">
                  <c:v>42466</c:v>
                </c:pt>
                <c:pt idx="158">
                  <c:v>42467</c:v>
                </c:pt>
                <c:pt idx="159">
                  <c:v>42468</c:v>
                </c:pt>
                <c:pt idx="160">
                  <c:v>42469</c:v>
                </c:pt>
                <c:pt idx="161">
                  <c:v>42470</c:v>
                </c:pt>
                <c:pt idx="162">
                  <c:v>42471</c:v>
                </c:pt>
                <c:pt idx="163">
                  <c:v>42472</c:v>
                </c:pt>
                <c:pt idx="164">
                  <c:v>42473</c:v>
                </c:pt>
                <c:pt idx="165">
                  <c:v>42474</c:v>
                </c:pt>
                <c:pt idx="166">
                  <c:v>42475</c:v>
                </c:pt>
                <c:pt idx="167">
                  <c:v>42476</c:v>
                </c:pt>
                <c:pt idx="168">
                  <c:v>42477</c:v>
                </c:pt>
                <c:pt idx="169">
                  <c:v>42478</c:v>
                </c:pt>
                <c:pt idx="170">
                  <c:v>42479</c:v>
                </c:pt>
                <c:pt idx="171">
                  <c:v>42480</c:v>
                </c:pt>
                <c:pt idx="172">
                  <c:v>42481</c:v>
                </c:pt>
                <c:pt idx="173">
                  <c:v>42482</c:v>
                </c:pt>
                <c:pt idx="174">
                  <c:v>42483</c:v>
                </c:pt>
                <c:pt idx="175">
                  <c:v>42484</c:v>
                </c:pt>
                <c:pt idx="176">
                  <c:v>42485</c:v>
                </c:pt>
                <c:pt idx="177">
                  <c:v>42486</c:v>
                </c:pt>
                <c:pt idx="178">
                  <c:v>42487</c:v>
                </c:pt>
                <c:pt idx="179">
                  <c:v>42488</c:v>
                </c:pt>
                <c:pt idx="180">
                  <c:v>42489</c:v>
                </c:pt>
                <c:pt idx="181">
                  <c:v>42490</c:v>
                </c:pt>
                <c:pt idx="182">
                  <c:v>42491</c:v>
                </c:pt>
                <c:pt idx="183">
                  <c:v>42492</c:v>
                </c:pt>
                <c:pt idx="184">
                  <c:v>42493</c:v>
                </c:pt>
                <c:pt idx="185">
                  <c:v>42494</c:v>
                </c:pt>
                <c:pt idx="186">
                  <c:v>42495</c:v>
                </c:pt>
                <c:pt idx="187">
                  <c:v>42496</c:v>
                </c:pt>
                <c:pt idx="188">
                  <c:v>42497</c:v>
                </c:pt>
                <c:pt idx="189">
                  <c:v>42498</c:v>
                </c:pt>
                <c:pt idx="190">
                  <c:v>42499</c:v>
                </c:pt>
                <c:pt idx="191">
                  <c:v>42500</c:v>
                </c:pt>
                <c:pt idx="192">
                  <c:v>42501</c:v>
                </c:pt>
                <c:pt idx="193">
                  <c:v>42502</c:v>
                </c:pt>
                <c:pt idx="194">
                  <c:v>42503</c:v>
                </c:pt>
                <c:pt idx="195">
                  <c:v>42504</c:v>
                </c:pt>
                <c:pt idx="196">
                  <c:v>42505</c:v>
                </c:pt>
                <c:pt idx="197">
                  <c:v>42506</c:v>
                </c:pt>
                <c:pt idx="198">
                  <c:v>42507</c:v>
                </c:pt>
                <c:pt idx="199">
                  <c:v>42508</c:v>
                </c:pt>
                <c:pt idx="200">
                  <c:v>42509</c:v>
                </c:pt>
                <c:pt idx="201">
                  <c:v>42510</c:v>
                </c:pt>
                <c:pt idx="202">
                  <c:v>42511</c:v>
                </c:pt>
                <c:pt idx="203">
                  <c:v>42512</c:v>
                </c:pt>
                <c:pt idx="204">
                  <c:v>42513</c:v>
                </c:pt>
                <c:pt idx="205">
                  <c:v>42514</c:v>
                </c:pt>
                <c:pt idx="206">
                  <c:v>42515</c:v>
                </c:pt>
                <c:pt idx="207">
                  <c:v>42516</c:v>
                </c:pt>
                <c:pt idx="208">
                  <c:v>42517</c:v>
                </c:pt>
                <c:pt idx="209">
                  <c:v>42518</c:v>
                </c:pt>
                <c:pt idx="210">
                  <c:v>42519</c:v>
                </c:pt>
                <c:pt idx="211">
                  <c:v>42520</c:v>
                </c:pt>
                <c:pt idx="212">
                  <c:v>42521</c:v>
                </c:pt>
                <c:pt idx="213">
                  <c:v>42522</c:v>
                </c:pt>
                <c:pt idx="214">
                  <c:v>42523</c:v>
                </c:pt>
                <c:pt idx="215">
                  <c:v>42524</c:v>
                </c:pt>
                <c:pt idx="216">
                  <c:v>42525</c:v>
                </c:pt>
                <c:pt idx="217">
                  <c:v>42526</c:v>
                </c:pt>
                <c:pt idx="218">
                  <c:v>42527</c:v>
                </c:pt>
                <c:pt idx="219">
                  <c:v>42528</c:v>
                </c:pt>
                <c:pt idx="220">
                  <c:v>42529</c:v>
                </c:pt>
                <c:pt idx="221">
                  <c:v>42530</c:v>
                </c:pt>
                <c:pt idx="222">
                  <c:v>42531</c:v>
                </c:pt>
                <c:pt idx="223">
                  <c:v>42532</c:v>
                </c:pt>
                <c:pt idx="224">
                  <c:v>42533</c:v>
                </c:pt>
                <c:pt idx="225">
                  <c:v>42534</c:v>
                </c:pt>
                <c:pt idx="226">
                  <c:v>42535</c:v>
                </c:pt>
                <c:pt idx="227">
                  <c:v>42536</c:v>
                </c:pt>
                <c:pt idx="228">
                  <c:v>42537</c:v>
                </c:pt>
                <c:pt idx="229">
                  <c:v>42538</c:v>
                </c:pt>
                <c:pt idx="230">
                  <c:v>42539</c:v>
                </c:pt>
                <c:pt idx="231">
                  <c:v>42540</c:v>
                </c:pt>
                <c:pt idx="232">
                  <c:v>42541</c:v>
                </c:pt>
                <c:pt idx="233">
                  <c:v>42542</c:v>
                </c:pt>
                <c:pt idx="234">
                  <c:v>42543</c:v>
                </c:pt>
                <c:pt idx="235">
                  <c:v>42544</c:v>
                </c:pt>
                <c:pt idx="236">
                  <c:v>42545</c:v>
                </c:pt>
                <c:pt idx="237">
                  <c:v>42546</c:v>
                </c:pt>
                <c:pt idx="238">
                  <c:v>42547</c:v>
                </c:pt>
                <c:pt idx="239">
                  <c:v>42548</c:v>
                </c:pt>
                <c:pt idx="240">
                  <c:v>42549</c:v>
                </c:pt>
                <c:pt idx="241">
                  <c:v>42550</c:v>
                </c:pt>
                <c:pt idx="242">
                  <c:v>42551</c:v>
                </c:pt>
                <c:pt idx="243">
                  <c:v>42552</c:v>
                </c:pt>
                <c:pt idx="244">
                  <c:v>42553</c:v>
                </c:pt>
                <c:pt idx="245">
                  <c:v>42554</c:v>
                </c:pt>
                <c:pt idx="246">
                  <c:v>42555</c:v>
                </c:pt>
                <c:pt idx="247">
                  <c:v>42556</c:v>
                </c:pt>
                <c:pt idx="248">
                  <c:v>42557</c:v>
                </c:pt>
                <c:pt idx="249">
                  <c:v>42558</c:v>
                </c:pt>
                <c:pt idx="250">
                  <c:v>42559</c:v>
                </c:pt>
                <c:pt idx="251">
                  <c:v>42560</c:v>
                </c:pt>
                <c:pt idx="252">
                  <c:v>42561</c:v>
                </c:pt>
                <c:pt idx="253">
                  <c:v>42562</c:v>
                </c:pt>
                <c:pt idx="254">
                  <c:v>42563</c:v>
                </c:pt>
                <c:pt idx="255">
                  <c:v>42564</c:v>
                </c:pt>
                <c:pt idx="256">
                  <c:v>42565</c:v>
                </c:pt>
                <c:pt idx="257">
                  <c:v>42566</c:v>
                </c:pt>
                <c:pt idx="258">
                  <c:v>42567</c:v>
                </c:pt>
                <c:pt idx="259">
                  <c:v>42568</c:v>
                </c:pt>
                <c:pt idx="260">
                  <c:v>42569</c:v>
                </c:pt>
                <c:pt idx="261">
                  <c:v>42570</c:v>
                </c:pt>
                <c:pt idx="262">
                  <c:v>42571</c:v>
                </c:pt>
                <c:pt idx="263">
                  <c:v>42572</c:v>
                </c:pt>
                <c:pt idx="264">
                  <c:v>42573</c:v>
                </c:pt>
                <c:pt idx="265">
                  <c:v>42574</c:v>
                </c:pt>
                <c:pt idx="266">
                  <c:v>42575</c:v>
                </c:pt>
                <c:pt idx="267">
                  <c:v>42576</c:v>
                </c:pt>
                <c:pt idx="268">
                  <c:v>42577</c:v>
                </c:pt>
                <c:pt idx="269">
                  <c:v>42578</c:v>
                </c:pt>
                <c:pt idx="270">
                  <c:v>42579</c:v>
                </c:pt>
                <c:pt idx="271">
                  <c:v>42580</c:v>
                </c:pt>
                <c:pt idx="272">
                  <c:v>42581</c:v>
                </c:pt>
                <c:pt idx="273">
                  <c:v>42582</c:v>
                </c:pt>
                <c:pt idx="274">
                  <c:v>42583</c:v>
                </c:pt>
                <c:pt idx="275">
                  <c:v>42584</c:v>
                </c:pt>
                <c:pt idx="276">
                  <c:v>42585</c:v>
                </c:pt>
                <c:pt idx="277">
                  <c:v>42586</c:v>
                </c:pt>
                <c:pt idx="278">
                  <c:v>42587</c:v>
                </c:pt>
                <c:pt idx="279">
                  <c:v>42588</c:v>
                </c:pt>
                <c:pt idx="280">
                  <c:v>42589</c:v>
                </c:pt>
                <c:pt idx="281">
                  <c:v>42590</c:v>
                </c:pt>
                <c:pt idx="282">
                  <c:v>42591</c:v>
                </c:pt>
                <c:pt idx="283">
                  <c:v>42592</c:v>
                </c:pt>
                <c:pt idx="284">
                  <c:v>42593</c:v>
                </c:pt>
                <c:pt idx="285">
                  <c:v>42594</c:v>
                </c:pt>
                <c:pt idx="286">
                  <c:v>42595</c:v>
                </c:pt>
                <c:pt idx="287">
                  <c:v>42596</c:v>
                </c:pt>
                <c:pt idx="288">
                  <c:v>42597</c:v>
                </c:pt>
                <c:pt idx="289">
                  <c:v>42598</c:v>
                </c:pt>
                <c:pt idx="290">
                  <c:v>42599</c:v>
                </c:pt>
                <c:pt idx="291">
                  <c:v>42600</c:v>
                </c:pt>
                <c:pt idx="292">
                  <c:v>42601</c:v>
                </c:pt>
                <c:pt idx="293">
                  <c:v>42602</c:v>
                </c:pt>
                <c:pt idx="294">
                  <c:v>42603</c:v>
                </c:pt>
                <c:pt idx="295">
                  <c:v>42604</c:v>
                </c:pt>
                <c:pt idx="296">
                  <c:v>42605</c:v>
                </c:pt>
                <c:pt idx="297">
                  <c:v>42606</c:v>
                </c:pt>
                <c:pt idx="298">
                  <c:v>42607</c:v>
                </c:pt>
                <c:pt idx="299">
                  <c:v>42608</c:v>
                </c:pt>
                <c:pt idx="300">
                  <c:v>42609</c:v>
                </c:pt>
                <c:pt idx="301">
                  <c:v>42610</c:v>
                </c:pt>
                <c:pt idx="302">
                  <c:v>42611</c:v>
                </c:pt>
                <c:pt idx="303">
                  <c:v>42612</c:v>
                </c:pt>
                <c:pt idx="304">
                  <c:v>42613</c:v>
                </c:pt>
                <c:pt idx="305">
                  <c:v>42614</c:v>
                </c:pt>
                <c:pt idx="306">
                  <c:v>42615</c:v>
                </c:pt>
                <c:pt idx="307">
                  <c:v>42616</c:v>
                </c:pt>
                <c:pt idx="308">
                  <c:v>42617</c:v>
                </c:pt>
                <c:pt idx="309">
                  <c:v>42618</c:v>
                </c:pt>
                <c:pt idx="310">
                  <c:v>42619</c:v>
                </c:pt>
                <c:pt idx="311">
                  <c:v>42620</c:v>
                </c:pt>
                <c:pt idx="312">
                  <c:v>42621</c:v>
                </c:pt>
                <c:pt idx="313">
                  <c:v>42622</c:v>
                </c:pt>
                <c:pt idx="314">
                  <c:v>42623</c:v>
                </c:pt>
                <c:pt idx="315">
                  <c:v>42624</c:v>
                </c:pt>
                <c:pt idx="316">
                  <c:v>42625</c:v>
                </c:pt>
                <c:pt idx="317">
                  <c:v>42626</c:v>
                </c:pt>
                <c:pt idx="318">
                  <c:v>42627</c:v>
                </c:pt>
                <c:pt idx="319">
                  <c:v>42628</c:v>
                </c:pt>
                <c:pt idx="320">
                  <c:v>42629</c:v>
                </c:pt>
                <c:pt idx="321">
                  <c:v>42630</c:v>
                </c:pt>
                <c:pt idx="322">
                  <c:v>42631</c:v>
                </c:pt>
                <c:pt idx="323">
                  <c:v>42632</c:v>
                </c:pt>
                <c:pt idx="324">
                  <c:v>42633</c:v>
                </c:pt>
                <c:pt idx="325">
                  <c:v>42634</c:v>
                </c:pt>
                <c:pt idx="326">
                  <c:v>42635</c:v>
                </c:pt>
                <c:pt idx="327">
                  <c:v>42636</c:v>
                </c:pt>
                <c:pt idx="328">
                  <c:v>42637</c:v>
                </c:pt>
                <c:pt idx="329">
                  <c:v>42638</c:v>
                </c:pt>
                <c:pt idx="330">
                  <c:v>42639</c:v>
                </c:pt>
                <c:pt idx="331">
                  <c:v>42640</c:v>
                </c:pt>
                <c:pt idx="332">
                  <c:v>42641</c:v>
                </c:pt>
                <c:pt idx="333">
                  <c:v>42642</c:v>
                </c:pt>
                <c:pt idx="334">
                  <c:v>42643</c:v>
                </c:pt>
                <c:pt idx="335">
                  <c:v>42644</c:v>
                </c:pt>
                <c:pt idx="336">
                  <c:v>42645</c:v>
                </c:pt>
                <c:pt idx="337">
                  <c:v>42646</c:v>
                </c:pt>
                <c:pt idx="338">
                  <c:v>42647</c:v>
                </c:pt>
                <c:pt idx="339">
                  <c:v>42648</c:v>
                </c:pt>
                <c:pt idx="340">
                  <c:v>42649</c:v>
                </c:pt>
                <c:pt idx="341">
                  <c:v>42650</c:v>
                </c:pt>
                <c:pt idx="342">
                  <c:v>42651</c:v>
                </c:pt>
                <c:pt idx="343">
                  <c:v>42652</c:v>
                </c:pt>
                <c:pt idx="344">
                  <c:v>42653</c:v>
                </c:pt>
                <c:pt idx="345">
                  <c:v>42654</c:v>
                </c:pt>
                <c:pt idx="346">
                  <c:v>42655</c:v>
                </c:pt>
                <c:pt idx="347">
                  <c:v>42656</c:v>
                </c:pt>
                <c:pt idx="348">
                  <c:v>42657</c:v>
                </c:pt>
                <c:pt idx="349">
                  <c:v>42658</c:v>
                </c:pt>
                <c:pt idx="350">
                  <c:v>42659</c:v>
                </c:pt>
                <c:pt idx="351">
                  <c:v>42660</c:v>
                </c:pt>
                <c:pt idx="352">
                  <c:v>42661</c:v>
                </c:pt>
                <c:pt idx="353">
                  <c:v>42662</c:v>
                </c:pt>
                <c:pt idx="354">
                  <c:v>42663</c:v>
                </c:pt>
                <c:pt idx="355">
                  <c:v>42664</c:v>
                </c:pt>
                <c:pt idx="356">
                  <c:v>42665</c:v>
                </c:pt>
                <c:pt idx="357">
                  <c:v>42666</c:v>
                </c:pt>
                <c:pt idx="358">
                  <c:v>42667</c:v>
                </c:pt>
                <c:pt idx="359">
                  <c:v>42668</c:v>
                </c:pt>
                <c:pt idx="360">
                  <c:v>42669</c:v>
                </c:pt>
                <c:pt idx="361">
                  <c:v>42670</c:v>
                </c:pt>
                <c:pt idx="362">
                  <c:v>42671</c:v>
                </c:pt>
                <c:pt idx="363">
                  <c:v>42672</c:v>
                </c:pt>
                <c:pt idx="364">
                  <c:v>42673</c:v>
                </c:pt>
                <c:pt idx="365">
                  <c:v>42674</c:v>
                </c:pt>
                <c:pt idx="366">
                  <c:v>42675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9.2552672184403995E-2</c:v>
                </c:pt>
                <c:pt idx="1">
                  <c:v>8.2074783546292995E-2</c:v>
                </c:pt>
                <c:pt idx="2">
                  <c:v>6.2914045163710006E-2</c:v>
                </c:pt>
                <c:pt idx="3">
                  <c:v>6.7581348742245001E-2</c:v>
                </c:pt>
                <c:pt idx="4">
                  <c:v>7.0226469011871004E-2</c:v>
                </c:pt>
                <c:pt idx="5">
                  <c:v>7.6229538749176998E-2</c:v>
                </c:pt>
                <c:pt idx="6">
                  <c:v>7.6513630282854003E-2</c:v>
                </c:pt>
                <c:pt idx="7">
                  <c:v>6.8665238678504006E-2</c:v>
                </c:pt>
                <c:pt idx="8">
                  <c:v>0.10097839156117</c:v>
                </c:pt>
                <c:pt idx="9">
                  <c:v>7.0915543598247005E-2</c:v>
                </c:pt>
                <c:pt idx="10">
                  <c:v>9.4997164089806005E-2</c:v>
                </c:pt>
                <c:pt idx="11">
                  <c:v>0.11662986096101</c:v>
                </c:pt>
                <c:pt idx="12">
                  <c:v>0.24525528856064999</c:v>
                </c:pt>
                <c:pt idx="13">
                  <c:v>0.21063416223013001</c:v>
                </c:pt>
                <c:pt idx="14">
                  <c:v>0.15590387072253001</c:v>
                </c:pt>
                <c:pt idx="15">
                  <c:v>0.18488228402151</c:v>
                </c:pt>
                <c:pt idx="16">
                  <c:v>0.21526209301071</c:v>
                </c:pt>
                <c:pt idx="17">
                  <c:v>0.12059569946472</c:v>
                </c:pt>
                <c:pt idx="18">
                  <c:v>0.16331454758309999</c:v>
                </c:pt>
                <c:pt idx="19">
                  <c:v>0.13681601962045001</c:v>
                </c:pt>
                <c:pt idx="20">
                  <c:v>7.3250158268878998E-2</c:v>
                </c:pt>
                <c:pt idx="21">
                  <c:v>0.14700306285504999</c:v>
                </c:pt>
                <c:pt idx="22">
                  <c:v>0.14242022949277</c:v>
                </c:pt>
                <c:pt idx="23">
                  <c:v>0.10164319827905</c:v>
                </c:pt>
                <c:pt idx="24">
                  <c:v>8.8983065546259996E-2</c:v>
                </c:pt>
                <c:pt idx="25">
                  <c:v>0.15542663054933001</c:v>
                </c:pt>
                <c:pt idx="26">
                  <c:v>0.10235404939617</c:v>
                </c:pt>
                <c:pt idx="27">
                  <c:v>0.11880472872477001</c:v>
                </c:pt>
                <c:pt idx="28">
                  <c:v>0.10198232740389999</c:v>
                </c:pt>
                <c:pt idx="29">
                  <c:v>8.9745196523305995E-2</c:v>
                </c:pt>
                <c:pt idx="30">
                  <c:v>8.8663483770544005E-2</c:v>
                </c:pt>
                <c:pt idx="31">
                  <c:v>0.10288507490005</c:v>
                </c:pt>
                <c:pt idx="32">
                  <c:v>7.8616681463721999E-2</c:v>
                </c:pt>
                <c:pt idx="33">
                  <c:v>8.6348869934790004E-2</c:v>
                </c:pt>
                <c:pt idx="34">
                  <c:v>8.1774574555271998E-2</c:v>
                </c:pt>
                <c:pt idx="35">
                  <c:v>0.10312702284048</c:v>
                </c:pt>
                <c:pt idx="36">
                  <c:v>0.17489090783146</c:v>
                </c:pt>
                <c:pt idx="37">
                  <c:v>0.12406847062584</c:v>
                </c:pt>
                <c:pt idx="38">
                  <c:v>0.19966051534452001</c:v>
                </c:pt>
                <c:pt idx="39">
                  <c:v>0.16006755555276</c:v>
                </c:pt>
                <c:pt idx="40">
                  <c:v>0.14397404012317999</c:v>
                </c:pt>
                <c:pt idx="41">
                  <c:v>0.14667786344306999</c:v>
                </c:pt>
                <c:pt idx="42">
                  <c:v>9.7927213210064007E-2</c:v>
                </c:pt>
                <c:pt idx="43">
                  <c:v>0.16088023166216001</c:v>
                </c:pt>
                <c:pt idx="44">
                  <c:v>0.10753186623319</c:v>
                </c:pt>
                <c:pt idx="45">
                  <c:v>0.12419944128427</c:v>
                </c:pt>
                <c:pt idx="46">
                  <c:v>0.16887910859051</c:v>
                </c:pt>
                <c:pt idx="47">
                  <c:v>0.18529044807980999</c:v>
                </c:pt>
                <c:pt idx="48">
                  <c:v>0.21139719082006</c:v>
                </c:pt>
                <c:pt idx="49">
                  <c:v>0.13625864267665</c:v>
                </c:pt>
                <c:pt idx="50">
                  <c:v>0.17823883582944999</c:v>
                </c:pt>
                <c:pt idx="51">
                  <c:v>0.10131891731753</c:v>
                </c:pt>
                <c:pt idx="52">
                  <c:v>0.22160215738097999</c:v>
                </c:pt>
                <c:pt idx="53">
                  <c:v>0.2263566315584</c:v>
                </c:pt>
                <c:pt idx="54">
                  <c:v>0.19599203548113001</c:v>
                </c:pt>
                <c:pt idx="55">
                  <c:v>0.22933226664881001</c:v>
                </c:pt>
                <c:pt idx="56">
                  <c:v>0.13925093172149999</c:v>
                </c:pt>
                <c:pt idx="57">
                  <c:v>0.22296591705468999</c:v>
                </c:pt>
                <c:pt idx="58">
                  <c:v>0.12612318187773</c:v>
                </c:pt>
                <c:pt idx="59">
                  <c:v>0.10517242744985</c:v>
                </c:pt>
                <c:pt idx="60">
                  <c:v>0.12826497034482001</c:v>
                </c:pt>
                <c:pt idx="61">
                  <c:v>0.15966000972534999</c:v>
                </c:pt>
                <c:pt idx="62">
                  <c:v>0.22868774517209001</c:v>
                </c:pt>
                <c:pt idx="63">
                  <c:v>0.19695901272864</c:v>
                </c:pt>
                <c:pt idx="64">
                  <c:v>0.15614001384689999</c:v>
                </c:pt>
                <c:pt idx="65">
                  <c:v>0.10502846356844001</c:v>
                </c:pt>
                <c:pt idx="66">
                  <c:v>0.13979330620420999</c:v>
                </c:pt>
                <c:pt idx="67">
                  <c:v>0.16647986523128</c:v>
                </c:pt>
                <c:pt idx="68">
                  <c:v>0.14675690024664001</c:v>
                </c:pt>
                <c:pt idx="69">
                  <c:v>0.11229979354713</c:v>
                </c:pt>
                <c:pt idx="70">
                  <c:v>0.13052739174203001</c:v>
                </c:pt>
                <c:pt idx="71">
                  <c:v>0.15270464823620999</c:v>
                </c:pt>
                <c:pt idx="72">
                  <c:v>0.11190032074691</c:v>
                </c:pt>
                <c:pt idx="73">
                  <c:v>0.21829503256071001</c:v>
                </c:pt>
                <c:pt idx="74">
                  <c:v>0.16243098827491001</c:v>
                </c:pt>
                <c:pt idx="75">
                  <c:v>0.19499408455784001</c:v>
                </c:pt>
                <c:pt idx="76">
                  <c:v>0.18201916941103</c:v>
                </c:pt>
                <c:pt idx="77">
                  <c:v>0.23340899821425001</c:v>
                </c:pt>
                <c:pt idx="78">
                  <c:v>0.15643829221135999</c:v>
                </c:pt>
                <c:pt idx="79">
                  <c:v>0.12973092905471001</c:v>
                </c:pt>
                <c:pt idx="80">
                  <c:v>0.13752130671709001</c:v>
                </c:pt>
                <c:pt idx="81">
                  <c:v>0.11347393438299</c:v>
                </c:pt>
                <c:pt idx="82">
                  <c:v>0.12029216375484</c:v>
                </c:pt>
                <c:pt idx="83">
                  <c:v>0.14280787574736001</c:v>
                </c:pt>
                <c:pt idx="84">
                  <c:v>0.11382840731087999</c:v>
                </c:pt>
                <c:pt idx="85">
                  <c:v>0.10224653287548</c:v>
                </c:pt>
                <c:pt idx="86">
                  <c:v>0.12800321364994999</c:v>
                </c:pt>
                <c:pt idx="87">
                  <c:v>0.36498066003148999</c:v>
                </c:pt>
                <c:pt idx="88">
                  <c:v>0.15192630266570001</c:v>
                </c:pt>
                <c:pt idx="89">
                  <c:v>0.20927084048624001</c:v>
                </c:pt>
                <c:pt idx="90">
                  <c:v>0.21051931055441001</c:v>
                </c:pt>
                <c:pt idx="91">
                  <c:v>0.16595268918739001</c:v>
                </c:pt>
                <c:pt idx="92">
                  <c:v>0.20518177391372999</c:v>
                </c:pt>
                <c:pt idx="93">
                  <c:v>0.26392000187186998</c:v>
                </c:pt>
                <c:pt idx="94">
                  <c:v>0.24570329785327</c:v>
                </c:pt>
                <c:pt idx="95">
                  <c:v>0.20468419435285001</c:v>
                </c:pt>
                <c:pt idx="96">
                  <c:v>0.13690608634132001</c:v>
                </c:pt>
                <c:pt idx="97">
                  <c:v>0.15257704934266</c:v>
                </c:pt>
                <c:pt idx="98">
                  <c:v>0.12000329445404</c:v>
                </c:pt>
                <c:pt idx="99">
                  <c:v>0.24269012828756001</c:v>
                </c:pt>
                <c:pt idx="100">
                  <c:v>0.23570537878930001</c:v>
                </c:pt>
                <c:pt idx="101">
                  <c:v>0.22846302305304</c:v>
                </c:pt>
                <c:pt idx="102">
                  <c:v>0.19769677914500999</c:v>
                </c:pt>
                <c:pt idx="103">
                  <c:v>0.18580841296605999</c:v>
                </c:pt>
                <c:pt idx="104">
                  <c:v>0.15339168829392</c:v>
                </c:pt>
                <c:pt idx="105">
                  <c:v>0.23345991982024</c:v>
                </c:pt>
                <c:pt idx="106">
                  <c:v>0.22969684528007001</c:v>
                </c:pt>
                <c:pt idx="107">
                  <c:v>0.19078763168945001</c:v>
                </c:pt>
                <c:pt idx="108">
                  <c:v>0.24927065432036</c:v>
                </c:pt>
                <c:pt idx="109">
                  <c:v>0.20270284635652</c:v>
                </c:pt>
                <c:pt idx="110">
                  <c:v>0.18940126574315999</c:v>
                </c:pt>
                <c:pt idx="111">
                  <c:v>0.18653292518028</c:v>
                </c:pt>
                <c:pt idx="112">
                  <c:v>0.31469893807569999</c:v>
                </c:pt>
                <c:pt idx="113">
                  <c:v>0.20514008545182999</c:v>
                </c:pt>
                <c:pt idx="114">
                  <c:v>0.1643654239555</c:v>
                </c:pt>
                <c:pt idx="115">
                  <c:v>0.22073962275396999</c:v>
                </c:pt>
                <c:pt idx="116">
                  <c:v>0.21305430030493</c:v>
                </c:pt>
                <c:pt idx="117">
                  <c:v>0.20966286143803001</c:v>
                </c:pt>
                <c:pt idx="118">
                  <c:v>0.21987079802258</c:v>
                </c:pt>
                <c:pt idx="119">
                  <c:v>0.20304986027690999</c:v>
                </c:pt>
                <c:pt idx="120">
                  <c:v>0.23884449056779999</c:v>
                </c:pt>
                <c:pt idx="121">
                  <c:v>0.31865317074355998</c:v>
                </c:pt>
                <c:pt idx="122">
                  <c:v>0.30188263152220002</c:v>
                </c:pt>
                <c:pt idx="123">
                  <c:v>0.31969483337601001</c:v>
                </c:pt>
                <c:pt idx="124">
                  <c:v>0.23727978210631001</c:v>
                </c:pt>
                <c:pt idx="125">
                  <c:v>0.20639820954188001</c:v>
                </c:pt>
                <c:pt idx="126">
                  <c:v>0.24175994850626001</c:v>
                </c:pt>
                <c:pt idx="127">
                  <c:v>0.29577314521172998</c:v>
                </c:pt>
                <c:pt idx="128">
                  <c:v>0.23617936818974999</c:v>
                </c:pt>
                <c:pt idx="129">
                  <c:v>0.33813403832817002</c:v>
                </c:pt>
                <c:pt idx="130">
                  <c:v>0.19533832473886001</c:v>
                </c:pt>
                <c:pt idx="131">
                  <c:v>0.26441075538038999</c:v>
                </c:pt>
                <c:pt idx="132">
                  <c:v>0.43211424352424999</c:v>
                </c:pt>
                <c:pt idx="133">
                  <c:v>0.34326638742339999</c:v>
                </c:pt>
                <c:pt idx="134">
                  <c:v>0.34086775166978001</c:v>
                </c:pt>
                <c:pt idx="135">
                  <c:v>0.27997683902360998</c:v>
                </c:pt>
                <c:pt idx="136">
                  <c:v>0.30710008135243</c:v>
                </c:pt>
                <c:pt idx="137">
                  <c:v>0.34106717942631998</c:v>
                </c:pt>
                <c:pt idx="138">
                  <c:v>0.33398514144522001</c:v>
                </c:pt>
                <c:pt idx="139">
                  <c:v>0.25288503088653003</c:v>
                </c:pt>
                <c:pt idx="140">
                  <c:v>0.37907446093307001</c:v>
                </c:pt>
                <c:pt idx="141">
                  <c:v>0.29595977579374999</c:v>
                </c:pt>
                <c:pt idx="142">
                  <c:v>0.44548831108767001</c:v>
                </c:pt>
                <c:pt idx="143">
                  <c:v>0.48058532539437998</c:v>
                </c:pt>
                <c:pt idx="144">
                  <c:v>0.33481669963527</c:v>
                </c:pt>
                <c:pt idx="145">
                  <c:v>0.27871296819489</c:v>
                </c:pt>
                <c:pt idx="146">
                  <c:v>0.39224503214428003</c:v>
                </c:pt>
                <c:pt idx="147">
                  <c:v>0.41614048986125002</c:v>
                </c:pt>
                <c:pt idx="148">
                  <c:v>0.26677070193683</c:v>
                </c:pt>
                <c:pt idx="149">
                  <c:v>0.37354767410331002</c:v>
                </c:pt>
                <c:pt idx="150">
                  <c:v>0.34710774602214001</c:v>
                </c:pt>
                <c:pt idx="151">
                  <c:v>0.31509815456044998</c:v>
                </c:pt>
                <c:pt idx="152">
                  <c:v>0.33127906185557998</c:v>
                </c:pt>
                <c:pt idx="153">
                  <c:v>0.30803730353665998</c:v>
                </c:pt>
                <c:pt idx="154">
                  <c:v>0.20815939623386001</c:v>
                </c:pt>
                <c:pt idx="155">
                  <c:v>0.25292234137226999</c:v>
                </c:pt>
                <c:pt idx="156">
                  <c:v>0.27446275551274002</c:v>
                </c:pt>
                <c:pt idx="157">
                  <c:v>0.45613788251846998</c:v>
                </c:pt>
                <c:pt idx="158">
                  <c:v>0.33055381951987001</c:v>
                </c:pt>
                <c:pt idx="159">
                  <c:v>0.22422062784423</c:v>
                </c:pt>
                <c:pt idx="160">
                  <c:v>0.26515255544258998</c:v>
                </c:pt>
                <c:pt idx="161">
                  <c:v>0.20386828761732001</c:v>
                </c:pt>
                <c:pt idx="162">
                  <c:v>0.23218394410264001</c:v>
                </c:pt>
                <c:pt idx="163">
                  <c:v>0.29926174445130999</c:v>
                </c:pt>
                <c:pt idx="164">
                  <c:v>0.17449675596719999</c:v>
                </c:pt>
                <c:pt idx="165">
                  <c:v>0.28131891725973002</c:v>
                </c:pt>
                <c:pt idx="166">
                  <c:v>0.24417055351959999</c:v>
                </c:pt>
                <c:pt idx="167">
                  <c:v>0.17331951595622</c:v>
                </c:pt>
                <c:pt idx="168">
                  <c:v>0.31506423520156002</c:v>
                </c:pt>
                <c:pt idx="169">
                  <c:v>0.25296099228864999</c:v>
                </c:pt>
                <c:pt idx="170">
                  <c:v>0.20323349673175001</c:v>
                </c:pt>
                <c:pt idx="171">
                  <c:v>0.29360054609785002</c:v>
                </c:pt>
                <c:pt idx="172">
                  <c:v>0.34951737798062998</c:v>
                </c:pt>
                <c:pt idx="173">
                  <c:v>0.28625725170982003</c:v>
                </c:pt>
                <c:pt idx="174">
                  <c:v>0.21030477876841</c:v>
                </c:pt>
                <c:pt idx="175">
                  <c:v>0.2013917364252</c:v>
                </c:pt>
                <c:pt idx="176">
                  <c:v>0.32233288641034002</c:v>
                </c:pt>
                <c:pt idx="177">
                  <c:v>0.22889605331946999</c:v>
                </c:pt>
                <c:pt idx="178">
                  <c:v>0.26155855133722999</c:v>
                </c:pt>
                <c:pt idx="179">
                  <c:v>0.25409447006378999</c:v>
                </c:pt>
                <c:pt idx="180">
                  <c:v>0.40919507972490998</c:v>
                </c:pt>
                <c:pt idx="181">
                  <c:v>0.30503754460362997</c:v>
                </c:pt>
                <c:pt idx="182">
                  <c:v>0.24475114420300001</c:v>
                </c:pt>
                <c:pt idx="183">
                  <c:v>0.28881671362736999</c:v>
                </c:pt>
                <c:pt idx="184">
                  <c:v>0.31930949805407</c:v>
                </c:pt>
                <c:pt idx="185">
                  <c:v>0.27312021923763002</c:v>
                </c:pt>
                <c:pt idx="186">
                  <c:v>0.74601338393446004</c:v>
                </c:pt>
                <c:pt idx="187">
                  <c:v>0.36605749653002001</c:v>
                </c:pt>
                <c:pt idx="188">
                  <c:v>0.36941735603463999</c:v>
                </c:pt>
                <c:pt idx="189">
                  <c:v>0.22570421352025999</c:v>
                </c:pt>
                <c:pt idx="190">
                  <c:v>0.18203958650777999</c:v>
                </c:pt>
                <c:pt idx="191">
                  <c:v>0.24604890677039001</c:v>
                </c:pt>
                <c:pt idx="192">
                  <c:v>0.31746923038835001</c:v>
                </c:pt>
                <c:pt idx="193">
                  <c:v>0.38132273265014999</c:v>
                </c:pt>
                <c:pt idx="194">
                  <c:v>0.34070163711182</c:v>
                </c:pt>
                <c:pt idx="195">
                  <c:v>0.54845982576667995</c:v>
                </c:pt>
                <c:pt idx="196">
                  <c:v>0.23875991848722999</c:v>
                </c:pt>
                <c:pt idx="197">
                  <c:v>0.25714965199827</c:v>
                </c:pt>
                <c:pt idx="198">
                  <c:v>0.26416163557361999</c:v>
                </c:pt>
                <c:pt idx="199">
                  <c:v>0.14464509283214999</c:v>
                </c:pt>
                <c:pt idx="200">
                  <c:v>0.30108640586327001</c:v>
                </c:pt>
                <c:pt idx="201">
                  <c:v>0.24373247374369</c:v>
                </c:pt>
                <c:pt idx="202">
                  <c:v>0.37532624570335998</c:v>
                </c:pt>
                <c:pt idx="203">
                  <c:v>0.37995753029522999</c:v>
                </c:pt>
                <c:pt idx="204">
                  <c:v>0.27971328088343</c:v>
                </c:pt>
                <c:pt idx="205">
                  <c:v>0.26371043857248999</c:v>
                </c:pt>
                <c:pt idx="206">
                  <c:v>0.23910030950663999</c:v>
                </c:pt>
                <c:pt idx="207">
                  <c:v>0.28393726980827</c:v>
                </c:pt>
                <c:pt idx="208">
                  <c:v>0.25340671954923</c:v>
                </c:pt>
                <c:pt idx="209">
                  <c:v>0.32644128138161999</c:v>
                </c:pt>
                <c:pt idx="210">
                  <c:v>0.36669755190925002</c:v>
                </c:pt>
                <c:pt idx="211">
                  <c:v>0.22937567833709999</c:v>
                </c:pt>
                <c:pt idx="212">
                  <c:v>0.25865763647634998</c:v>
                </c:pt>
                <c:pt idx="213">
                  <c:v>0.37251782438672998</c:v>
                </c:pt>
                <c:pt idx="214">
                  <c:v>0.23237584989405</c:v>
                </c:pt>
                <c:pt idx="215">
                  <c:v>0.1861592024232</c:v>
                </c:pt>
                <c:pt idx="216">
                  <c:v>0.32641637365108001</c:v>
                </c:pt>
                <c:pt idx="217">
                  <c:v>0.40671627491265999</c:v>
                </c:pt>
                <c:pt idx="218">
                  <c:v>0.25503733490142999</c:v>
                </c:pt>
                <c:pt idx="219">
                  <c:v>0.27860952846596998</c:v>
                </c:pt>
                <c:pt idx="220">
                  <c:v>0.18543323385502</c:v>
                </c:pt>
                <c:pt idx="221">
                  <c:v>0.77136404360111999</c:v>
                </c:pt>
                <c:pt idx="222">
                  <c:v>0.31057806354862</c:v>
                </c:pt>
                <c:pt idx="223">
                  <c:v>0.32391099858582001</c:v>
                </c:pt>
                <c:pt idx="224">
                  <c:v>0.90749889736471001</c:v>
                </c:pt>
                <c:pt idx="225">
                  <c:v>0.33779749541270998</c:v>
                </c:pt>
                <c:pt idx="226">
                  <c:v>0.52961678234572995</c:v>
                </c:pt>
                <c:pt idx="227">
                  <c:v>0.30202100780805002</c:v>
                </c:pt>
                <c:pt idx="228">
                  <c:v>0.18609172247312</c:v>
                </c:pt>
                <c:pt idx="229">
                  <c:v>0.24417412442233</c:v>
                </c:pt>
                <c:pt idx="230">
                  <c:v>0.20009165990085001</c:v>
                </c:pt>
                <c:pt idx="231">
                  <c:v>0.32049801763015001</c:v>
                </c:pt>
                <c:pt idx="232">
                  <c:v>0.39493276052354997</c:v>
                </c:pt>
                <c:pt idx="233">
                  <c:v>0.39179206039067999</c:v>
                </c:pt>
                <c:pt idx="234">
                  <c:v>0.36392261405205001</c:v>
                </c:pt>
                <c:pt idx="235">
                  <c:v>0.24871686290957001</c:v>
                </c:pt>
                <c:pt idx="236">
                  <c:v>0.34078475872533998</c:v>
                </c:pt>
                <c:pt idx="237">
                  <c:v>0.26034360795235001</c:v>
                </c:pt>
                <c:pt idx="238">
                  <c:v>0.28574366029082998</c:v>
                </c:pt>
                <c:pt idx="239">
                  <c:v>0.36058723068734999</c:v>
                </c:pt>
                <c:pt idx="240">
                  <c:v>0.25139325095303</c:v>
                </c:pt>
                <c:pt idx="241">
                  <c:v>0.23415045477676</c:v>
                </c:pt>
                <c:pt idx="242">
                  <c:v>0.23883722391442999</c:v>
                </c:pt>
                <c:pt idx="243">
                  <c:v>0.25315210237275998</c:v>
                </c:pt>
                <c:pt idx="244">
                  <c:v>0.316118304126</c:v>
                </c:pt>
                <c:pt idx="245">
                  <c:v>0.34128315041044999</c:v>
                </c:pt>
                <c:pt idx="246">
                  <c:v>0.32628471170369</c:v>
                </c:pt>
                <c:pt idx="247">
                  <c:v>0.63291584206141005</c:v>
                </c:pt>
                <c:pt idx="248">
                  <c:v>0.29033175572204001</c:v>
                </c:pt>
                <c:pt idx="249">
                  <c:v>0.38165298556979999</c:v>
                </c:pt>
                <c:pt idx="250">
                  <c:v>0.67282418513741005</c:v>
                </c:pt>
                <c:pt idx="251">
                  <c:v>0.33970731723558001</c:v>
                </c:pt>
                <c:pt idx="252">
                  <c:v>0.57526488461836001</c:v>
                </c:pt>
                <c:pt idx="253">
                  <c:v>0.2769181885284</c:v>
                </c:pt>
                <c:pt idx="254">
                  <c:v>0.39749371208352002</c:v>
                </c:pt>
                <c:pt idx="255">
                  <c:v>0.29578927791748999</c:v>
                </c:pt>
                <c:pt idx="256">
                  <c:v>0.53053154342415998</c:v>
                </c:pt>
                <c:pt idx="257">
                  <c:v>0.75336263312300999</c:v>
                </c:pt>
                <c:pt idx="258">
                  <c:v>0.36744953974603001</c:v>
                </c:pt>
                <c:pt idx="259">
                  <c:v>0.37175080961640999</c:v>
                </c:pt>
                <c:pt idx="260">
                  <c:v>0.30202214731317001</c:v>
                </c:pt>
                <c:pt idx="261">
                  <c:v>0.55695233708096004</c:v>
                </c:pt>
                <c:pt idx="262">
                  <c:v>0.75692183275323</c:v>
                </c:pt>
                <c:pt idx="263">
                  <c:v>0.39015275034986002</c:v>
                </c:pt>
                <c:pt idx="264">
                  <c:v>0.42281158858932999</c:v>
                </c:pt>
                <c:pt idx="265">
                  <c:v>0.38000160101812003</c:v>
                </c:pt>
                <c:pt idx="266">
                  <c:v>0.41331360014656998</c:v>
                </c:pt>
                <c:pt idx="267">
                  <c:v>0.40989500982214999</c:v>
                </c:pt>
                <c:pt idx="268">
                  <c:v>0.47303075772629999</c:v>
                </c:pt>
                <c:pt idx="269">
                  <c:v>0.50389053470006995</c:v>
                </c:pt>
                <c:pt idx="270">
                  <c:v>0.42077474813171001</c:v>
                </c:pt>
                <c:pt idx="271">
                  <c:v>0.39708821503432001</c:v>
                </c:pt>
                <c:pt idx="272">
                  <c:v>0.3723081433671</c:v>
                </c:pt>
                <c:pt idx="273">
                  <c:v>0.59125164306789002</c:v>
                </c:pt>
                <c:pt idx="274">
                  <c:v>0.34503418682995002</c:v>
                </c:pt>
                <c:pt idx="275">
                  <c:v>0.42805862976529002</c:v>
                </c:pt>
                <c:pt idx="276">
                  <c:v>0.43096023785162002</c:v>
                </c:pt>
                <c:pt idx="277">
                  <c:v>0.29076429043238</c:v>
                </c:pt>
                <c:pt idx="278">
                  <c:v>0.39019059092732</c:v>
                </c:pt>
                <c:pt idx="279">
                  <c:v>0.38968090552918</c:v>
                </c:pt>
                <c:pt idx="280">
                  <c:v>0.49517137772108</c:v>
                </c:pt>
                <c:pt idx="281">
                  <c:v>0.23730553312850999</c:v>
                </c:pt>
                <c:pt idx="282">
                  <c:v>0.29340059769832999</c:v>
                </c:pt>
                <c:pt idx="283">
                  <c:v>0.34037710400645999</c:v>
                </c:pt>
                <c:pt idx="284">
                  <c:v>0.32830955513519</c:v>
                </c:pt>
                <c:pt idx="285">
                  <c:v>0.34170826568661999</c:v>
                </c:pt>
                <c:pt idx="286">
                  <c:v>0.30331414840447002</c:v>
                </c:pt>
                <c:pt idx="287">
                  <c:v>0.51813532730167</c:v>
                </c:pt>
                <c:pt idx="288">
                  <c:v>0.39711099748142997</c:v>
                </c:pt>
                <c:pt idx="289">
                  <c:v>0.25271374729521001</c:v>
                </c:pt>
                <c:pt idx="290">
                  <c:v>0.25396380091488002</c:v>
                </c:pt>
                <c:pt idx="291">
                  <c:v>0.43665305025793</c:v>
                </c:pt>
                <c:pt idx="292">
                  <c:v>0.31425247604149997</c:v>
                </c:pt>
                <c:pt idx="293">
                  <c:v>0.36831584892315999</c:v>
                </c:pt>
                <c:pt idx="294">
                  <c:v>0.30376044218958997</c:v>
                </c:pt>
                <c:pt idx="295">
                  <c:v>0.22680007134610999</c:v>
                </c:pt>
                <c:pt idx="296">
                  <c:v>0.33105792389248001</c:v>
                </c:pt>
                <c:pt idx="297">
                  <c:v>0.25651690063141003</c:v>
                </c:pt>
                <c:pt idx="298">
                  <c:v>0.31254985938192997</c:v>
                </c:pt>
                <c:pt idx="299">
                  <c:v>0.26362460994491999</c:v>
                </c:pt>
                <c:pt idx="300">
                  <c:v>0.29323119939783998</c:v>
                </c:pt>
                <c:pt idx="301">
                  <c:v>0.32733543193388998</c:v>
                </c:pt>
                <c:pt idx="302">
                  <c:v>0.28693438126443999</c:v>
                </c:pt>
                <c:pt idx="303">
                  <c:v>0.24243242336809001</c:v>
                </c:pt>
                <c:pt idx="304">
                  <c:v>0.47256920048715001</c:v>
                </c:pt>
                <c:pt idx="305">
                  <c:v>0.36324288248251002</c:v>
                </c:pt>
                <c:pt idx="306">
                  <c:v>0.31640793407166001</c:v>
                </c:pt>
                <c:pt idx="307">
                  <c:v>0.38713688916861999</c:v>
                </c:pt>
                <c:pt idx="308">
                  <c:v>0.35829935090398002</c:v>
                </c:pt>
                <c:pt idx="309">
                  <c:v>0.23774086733588001</c:v>
                </c:pt>
                <c:pt idx="310">
                  <c:v>0.30775064164123</c:v>
                </c:pt>
                <c:pt idx="311">
                  <c:v>0.24914289938965001</c:v>
                </c:pt>
                <c:pt idx="312">
                  <c:v>0.30045628132391</c:v>
                </c:pt>
                <c:pt idx="313">
                  <c:v>0.32617034126984001</c:v>
                </c:pt>
                <c:pt idx="314">
                  <c:v>0.36404517535085001</c:v>
                </c:pt>
                <c:pt idx="315">
                  <c:v>0.34440444868790998</c:v>
                </c:pt>
                <c:pt idx="316">
                  <c:v>0.2159162672629</c:v>
                </c:pt>
                <c:pt idx="317">
                  <c:v>0.21613853934010999</c:v>
                </c:pt>
                <c:pt idx="318">
                  <c:v>0.27459925255346002</c:v>
                </c:pt>
                <c:pt idx="319">
                  <c:v>0.19471743581515</c:v>
                </c:pt>
                <c:pt idx="320">
                  <c:v>0.24480606548396</c:v>
                </c:pt>
                <c:pt idx="321">
                  <c:v>0.29896775000240999</c:v>
                </c:pt>
                <c:pt idx="322">
                  <c:v>0.50593240122218996</c:v>
                </c:pt>
                <c:pt idx="323">
                  <c:v>0.35528672522410998</c:v>
                </c:pt>
                <c:pt idx="324">
                  <c:v>0.35072206421063001</c:v>
                </c:pt>
                <c:pt idx="325">
                  <c:v>0.37422514223481002</c:v>
                </c:pt>
                <c:pt idx="326">
                  <c:v>0.15611698132105001</c:v>
                </c:pt>
                <c:pt idx="327">
                  <c:v>0.26949908004849998</c:v>
                </c:pt>
                <c:pt idx="328">
                  <c:v>0.37675798833627999</c:v>
                </c:pt>
                <c:pt idx="329">
                  <c:v>0.33624098343550002</c:v>
                </c:pt>
                <c:pt idx="330">
                  <c:v>0.51921113600082003</c:v>
                </c:pt>
                <c:pt idx="331">
                  <c:v>0.34314465849509002</c:v>
                </c:pt>
                <c:pt idx="332">
                  <c:v>0.28704553662350002</c:v>
                </c:pt>
                <c:pt idx="333">
                  <c:v>0.25914327265398002</c:v>
                </c:pt>
                <c:pt idx="334">
                  <c:v>0.4848438960409</c:v>
                </c:pt>
                <c:pt idx="335">
                  <c:v>0.40416962563147002</c:v>
                </c:pt>
                <c:pt idx="336">
                  <c:v>0.47715562343945001</c:v>
                </c:pt>
                <c:pt idx="337">
                  <c:v>0.23232935112732001</c:v>
                </c:pt>
                <c:pt idx="338">
                  <c:v>0.23436275291287001</c:v>
                </c:pt>
                <c:pt idx="339">
                  <c:v>0.26919916131570998</c:v>
                </c:pt>
                <c:pt idx="340">
                  <c:v>0.30288399639017999</c:v>
                </c:pt>
                <c:pt idx="341">
                  <c:v>0.41404453975930999</c:v>
                </c:pt>
                <c:pt idx="342">
                  <c:v>1.1483443591695</c:v>
                </c:pt>
                <c:pt idx="343">
                  <c:v>0.35990170914971997</c:v>
                </c:pt>
                <c:pt idx="344">
                  <c:v>0.36407159500127001</c:v>
                </c:pt>
                <c:pt idx="345">
                  <c:v>0.49111281024807002</c:v>
                </c:pt>
                <c:pt idx="346">
                  <c:v>0.45373197821216998</c:v>
                </c:pt>
                <c:pt idx="347">
                  <c:v>0.34916612886517001</c:v>
                </c:pt>
                <c:pt idx="348">
                  <c:v>0.38373802270281998</c:v>
                </c:pt>
                <c:pt idx="349">
                  <c:v>0.4817977700851</c:v>
                </c:pt>
                <c:pt idx="350">
                  <c:v>0.41276201605355001</c:v>
                </c:pt>
                <c:pt idx="351">
                  <c:v>0.37528774947813998</c:v>
                </c:pt>
                <c:pt idx="352">
                  <c:v>0.34989122180560001</c:v>
                </c:pt>
                <c:pt idx="353">
                  <c:v>0.25428736788324002</c:v>
                </c:pt>
                <c:pt idx="354">
                  <c:v>0.23315855713174999</c:v>
                </c:pt>
                <c:pt idx="355">
                  <c:v>0.29147341725576997</c:v>
                </c:pt>
                <c:pt idx="356">
                  <c:v>0.30930289735564997</c:v>
                </c:pt>
                <c:pt idx="357">
                  <c:v>0.36920970030993</c:v>
                </c:pt>
                <c:pt idx="358">
                  <c:v>0.32308515162586998</c:v>
                </c:pt>
                <c:pt idx="359">
                  <c:v>0.32040074700655002</c:v>
                </c:pt>
                <c:pt idx="360">
                  <c:v>0.55315202368756</c:v>
                </c:pt>
                <c:pt idx="361">
                  <c:v>0.26795372166817</c:v>
                </c:pt>
                <c:pt idx="362">
                  <c:v>0.36463329883228002</c:v>
                </c:pt>
                <c:pt idx="363">
                  <c:v>0.34575643706731002</c:v>
                </c:pt>
                <c:pt idx="364">
                  <c:v>0.43654185316083</c:v>
                </c:pt>
                <c:pt idx="365">
                  <c:v>0.30240286798978</c:v>
                </c:pt>
                <c:pt idx="366">
                  <c:v>0.36619185646468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DC-4CFE-B69A-45E397F8B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64112"/>
        <c:axId val="273663784"/>
      </c:lineChart>
      <c:dateAx>
        <c:axId val="27366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63784"/>
        <c:crosses val="autoZero"/>
        <c:auto val="1"/>
        <c:lblOffset val="100"/>
        <c:baseTimeUnit val="days"/>
      </c:dateAx>
      <c:valAx>
        <c:axId val="27366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6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37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2639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604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83918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090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224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986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127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331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558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448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892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878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321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137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09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974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41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@HillaryClinton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10095491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5498804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14004522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13316562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29782674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5820628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61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@realDonaldTrump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12850621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8143706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26854864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26827036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73139210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3105547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14973439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395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1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2181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513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90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694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8404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372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188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7545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6153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942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6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23:10:38</a:t>
                      </a:r>
                      <a:r>
                        <a:rPr lang="en-US" sz="1000"/>
                        <a:t>
RT @RobbyMook: Some stats from the field: door knocks last weekend in PA were up 261% from the same weekend in 2012; 108% in OH.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3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23:07:25</a:t>
                      </a:r>
                      <a:r>
                        <a:rPr lang="en-US" sz="1000"/>
                        <a:t>
RT @DanScavino: Join @realDonaldTrump LIVE in Wisconsin with Gov. @ScottWalker, @MayorRGiuliani, @Reince &amp;amp; Coach Bobby Knight! LIVE: https:…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7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22:06:27</a:t>
                      </a:r>
                      <a:r>
                        <a:rPr lang="en-US" sz="1000"/>
                        <a:t>
On average, Latinas make only $0.54 for each $1 white men earn. Time to close that gap. #LatinaEqualPay https://t.co/Qk77Lp3GPK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0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21:57:54</a:t>
                      </a:r>
                      <a:r>
                        <a:rPr lang="en-US" sz="1000"/>
                        <a:t>
WikiLeaks emails reveal Podesta urging Clinton camp to 'dump' emails. 
Time to #DrainTheSwamp!
https://t.co/P3ajiACiXK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5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21:46:18</a:t>
                      </a:r>
                      <a:r>
                        <a:rPr lang="en-US" sz="1000"/>
                        <a:t>
'Podesta urged Clinton team to hand over emails after use of private server emerged' https://t.co/NYvVmoA8wl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6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21:28:55</a:t>
                      </a:r>
                      <a:r>
                        <a:rPr lang="en-US" sz="1000"/>
                        <a:t>
Mika Brzezinski: Dem Criticism of Comey Reinforcing Idea ‘There’s Something There'
https://t.co/EvBp0xESPN https://t.co/QIDBiDpat8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838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07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89550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421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8223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676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76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116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5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21:20:04</a:t>
                      </a:r>
                      <a:r>
                        <a:rPr lang="en-US" sz="1000"/>
                        <a:t>
Hillary Advisers Wanted Her To Avoid Supporting Israel When Talking To Democrats: https://t.co/y7m8iVU173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26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21:16:57</a:t>
                      </a:r>
                      <a:r>
                        <a:rPr lang="en-US" sz="1000"/>
                        <a:t>
Trump promises special session to repeal Obamacare: https://t.co/wTCd108yrV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1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21:15:42</a:t>
                      </a:r>
                      <a:r>
                        <a:rPr lang="en-US" sz="1000"/>
                        <a:t>
'Kept me out of jail': Top DOJ official involved in Clinton probe represented her campaign chairman: https://t.co/QUZn97CEOq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40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19:56:18</a:t>
                      </a:r>
                      <a:r>
                        <a:rPr lang="en-US" sz="1000"/>
                        <a:t>
There are a lot of reasons to vote against Donald Trump. Maybe, for you, it’s his dangerous statements about using… https://t.co/mRYl11dLQX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7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19:42:40</a:t>
                      </a:r>
                      <a:r>
                        <a:rPr lang="en-US" sz="1000"/>
                        <a:t>
One week to go.
Watch Hillary talk about what's at stake for women in this election on the trail in Florida → https://t.co/IbH5hqobxD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9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18:44:44</a:t>
                      </a:r>
                      <a:r>
                        <a:rPr lang="en-US" sz="1000"/>
                        <a:t>
.@DarrellIssa is a very good man. Help him win his congressional seat in California.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6138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92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3450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257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997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812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702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0499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91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18:38:32</a:t>
                      </a:r>
                      <a:r>
                        <a:rPr lang="en-US" sz="1000"/>
                        <a:t>
RT @TUSK81: Campaigning in Florida today with @HillaryClinton: Alicia Machado. https://t.co/TBOrdoowwz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3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18:02:28</a:t>
                      </a:r>
                      <a:r>
                        <a:rPr lang="en-US" sz="1000"/>
                        <a:t>
RT @mikereedschmidt: "Clinton is eminently qualified to serve as President, and Trump is unfit for this office." ~2/3rds of living American…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0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17:28:26</a:t>
                      </a:r>
                      <a:r>
                        <a:rPr lang="en-US" sz="1000"/>
                        <a:t>
“[Trump] deducted somebody else’s losses." https://t.co/j6GmJWqqrC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35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17:24:18</a:t>
                      </a:r>
                      <a:r>
                        <a:rPr lang="en-US" sz="1000"/>
                        <a:t>
#ICYMI: Governor @mike_pence and I were in Valley Forge, Pennsylvania today. You can watch it here:… https://t.co/6GWgmCV23Z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31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17:16:44</a:t>
                      </a:r>
                      <a:r>
                        <a:rPr lang="en-US" sz="1000"/>
                        <a:t>
RT @TheBriefing2016: Comey didn't want to blame Russia for DNC hacks for fear of seeming political. 
For fear. 
Of seeming.
Political. 
h…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0297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39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8365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231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506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014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75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59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81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16:14:19</a:t>
                      </a:r>
                      <a:r>
                        <a:rPr lang="en-US" sz="1000"/>
                        <a:t>
One week to Election Day. RT this if it describes you. https://t.co/3TKJ4H68Kz https://t.co/xrdugzH7cG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3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15:06:03</a:t>
                      </a:r>
                      <a:r>
                        <a:rPr lang="en-US" sz="1000"/>
                        <a:t>
After his lawyers advised against it, Trump used a "legally dubious" strategy to avoid paying taxes for years. https://t.co/j6GmJWqqrC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5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14:14:09</a:t>
                      </a:r>
                      <a:r>
                        <a:rPr lang="en-US" sz="1000"/>
                        <a:t>
So terrible that Crooked didn't report she got the debate questions from Donna Brazile, if that were me it would have been front page news!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20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14:14:02</a:t>
                      </a:r>
                      <a:r>
                        <a:rPr lang="en-US" sz="1000"/>
                        <a:t>
Anyone who sees and treats women this way is unfit to be president. https://t.co/aRXRfItr0r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65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13:35:47</a:t>
                      </a:r>
                      <a:r>
                        <a:rPr lang="en-US" sz="1000"/>
                        <a:t>
JOIN ME TOMORROW IN FLORIDA!
MIAMI•12pm
https://t.co/A3X71Q6sG2
ORLANDO•4pm
https://t.co/6BqTVoty5C
PENSACOLA•7p… https://t.co/kNzrAeuLZO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81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87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3216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627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651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549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792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63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40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13:00:07</a:t>
                      </a:r>
                      <a:r>
                        <a:rPr lang="en-US" sz="1000"/>
                        <a:t>
Donald Trump's equal pay plan for women: "You're gonna make the same if you do as good a job." https://t.co/0qxb8r0OyV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56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@HillaryClinton - 2016-11-01 12:20:43</a:t>
                      </a:r>
                      <a:r>
                        <a:rPr lang="en-US" sz="1000"/>
                        <a:t>
Share this if you're voting today for National Early Vote Day! https://t.co/3TKJ4H68Kz https://t.co/XlwDmdGzKZ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16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@realDonaldTrump - 2016-11-01 12:01:11</a:t>
                      </a:r>
                      <a:r>
                        <a:rPr lang="en-US" sz="1000"/>
                        <a:t>
Crooked Hillary should not be allowed to run for president. She deleted 33,000 e-mails AFTER getting a subpoena from U.S. Congress. RIGGED!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5101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11/01/2015 - 11/01/2016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381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490</Words>
  <Application>Microsoft Office PowerPoint</Application>
  <PresentationFormat>On-screen Show (4:3)</PresentationFormat>
  <Paragraphs>251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2016-11-07T17:45:28Z</dcterms:created>
  <dcterms:modified xsi:type="dcterms:W3CDTF">2016-11-07T17:45:55Z</dcterms:modified>
</cp:coreProperties>
</file>