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Emmi CAFFÈ LATTE 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42651</c:v>
                </c:pt>
                <c:pt idx="1">
                  <c:v>42652</c:v>
                </c:pt>
                <c:pt idx="2">
                  <c:v>42653</c:v>
                </c:pt>
                <c:pt idx="3">
                  <c:v>42654</c:v>
                </c:pt>
                <c:pt idx="4">
                  <c:v>42655</c:v>
                </c:pt>
                <c:pt idx="5">
                  <c:v>42656</c:v>
                </c:pt>
                <c:pt idx="6">
                  <c:v>42657</c:v>
                </c:pt>
                <c:pt idx="7">
                  <c:v>42658</c:v>
                </c:pt>
                <c:pt idx="8">
                  <c:v>42659</c:v>
                </c:pt>
                <c:pt idx="9">
                  <c:v>42660</c:v>
                </c:pt>
                <c:pt idx="10">
                  <c:v>42661</c:v>
                </c:pt>
                <c:pt idx="11">
                  <c:v>42662</c:v>
                </c:pt>
                <c:pt idx="12">
                  <c:v>42663</c:v>
                </c:pt>
                <c:pt idx="13">
                  <c:v>42664</c:v>
                </c:pt>
                <c:pt idx="14">
                  <c:v>42665</c:v>
                </c:pt>
                <c:pt idx="15">
                  <c:v>42666</c:v>
                </c:pt>
                <c:pt idx="16">
                  <c:v>42667</c:v>
                </c:pt>
                <c:pt idx="17">
                  <c:v>42668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2.7E-2</c:v>
                </c:pt>
                <c:pt idx="1">
                  <c:v>2.5700000000000001E-2</c:v>
                </c:pt>
                <c:pt idx="2">
                  <c:v>1.46E-2</c:v>
                </c:pt>
                <c:pt idx="3">
                  <c:v>1.2200000000000001E-2</c:v>
                </c:pt>
                <c:pt idx="4">
                  <c:v>2.8400000000000002E-2</c:v>
                </c:pt>
                <c:pt idx="5">
                  <c:v>3.7499999999999999E-2</c:v>
                </c:pt>
                <c:pt idx="6">
                  <c:v>4.58E-2</c:v>
                </c:pt>
                <c:pt idx="7">
                  <c:v>6.4299999999999996E-2</c:v>
                </c:pt>
                <c:pt idx="8">
                  <c:v>7.4200000000000002E-2</c:v>
                </c:pt>
                <c:pt idx="9">
                  <c:v>8.5199999999999998E-2</c:v>
                </c:pt>
                <c:pt idx="10">
                  <c:v>9.1399999999999995E-2</c:v>
                </c:pt>
                <c:pt idx="11">
                  <c:v>0.14349999999999999</c:v>
                </c:pt>
                <c:pt idx="12">
                  <c:v>0.224</c:v>
                </c:pt>
                <c:pt idx="13">
                  <c:v>0.25890000000000002</c:v>
                </c:pt>
                <c:pt idx="14">
                  <c:v>0.27829999999999999</c:v>
                </c:pt>
                <c:pt idx="15">
                  <c:v>0.36990000000000001</c:v>
                </c:pt>
                <c:pt idx="16">
                  <c:v>0.49490000000000001</c:v>
                </c:pt>
                <c:pt idx="17">
                  <c:v>0.55959999999999999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6A-4E9F-AA9B-D55E40C92F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Emmi CAFFÈ LATTE 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42651</c:v>
                </c:pt>
                <c:pt idx="1">
                  <c:v>42652</c:v>
                </c:pt>
                <c:pt idx="2">
                  <c:v>42653</c:v>
                </c:pt>
                <c:pt idx="3">
                  <c:v>42654</c:v>
                </c:pt>
                <c:pt idx="4">
                  <c:v>42655</c:v>
                </c:pt>
                <c:pt idx="5">
                  <c:v>42656</c:v>
                </c:pt>
                <c:pt idx="6">
                  <c:v>42657</c:v>
                </c:pt>
                <c:pt idx="7">
                  <c:v>42658</c:v>
                </c:pt>
                <c:pt idx="8">
                  <c:v>42659</c:v>
                </c:pt>
                <c:pt idx="9">
                  <c:v>42660</c:v>
                </c:pt>
                <c:pt idx="10">
                  <c:v>42661</c:v>
                </c:pt>
                <c:pt idx="11">
                  <c:v>42662</c:v>
                </c:pt>
                <c:pt idx="12">
                  <c:v>42663</c:v>
                </c:pt>
                <c:pt idx="13">
                  <c:v>42664</c:v>
                </c:pt>
                <c:pt idx="14">
                  <c:v>42665</c:v>
                </c:pt>
                <c:pt idx="15">
                  <c:v>42666</c:v>
                </c:pt>
                <c:pt idx="16">
                  <c:v>42667</c:v>
                </c:pt>
                <c:pt idx="17">
                  <c:v>42668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12">
                  <c:v>4.0300000000000002E-2</c:v>
                </c:pt>
                <c:pt idx="13">
                  <c:v>3.9E-2</c:v>
                </c:pt>
                <c:pt idx="14">
                  <c:v>4.0300000000000002E-2</c:v>
                </c:pt>
                <c:pt idx="15">
                  <c:v>6.6799999999999998E-2</c:v>
                </c:pt>
                <c:pt idx="16">
                  <c:v>8.0799999999999997E-2</c:v>
                </c:pt>
                <c:pt idx="17">
                  <c:v>7.9200000000000007E-2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6A-4E9F-AA9B-D55E40C92F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Emmi CAFFÈ LATTE AT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42651</c:v>
                </c:pt>
                <c:pt idx="1">
                  <c:v>42652</c:v>
                </c:pt>
                <c:pt idx="2">
                  <c:v>42653</c:v>
                </c:pt>
                <c:pt idx="3">
                  <c:v>42654</c:v>
                </c:pt>
                <c:pt idx="4">
                  <c:v>42655</c:v>
                </c:pt>
                <c:pt idx="5">
                  <c:v>42656</c:v>
                </c:pt>
                <c:pt idx="6">
                  <c:v>42657</c:v>
                </c:pt>
                <c:pt idx="7">
                  <c:v>42658</c:v>
                </c:pt>
                <c:pt idx="8">
                  <c:v>42659</c:v>
                </c:pt>
                <c:pt idx="9">
                  <c:v>42660</c:v>
                </c:pt>
                <c:pt idx="10">
                  <c:v>42661</c:v>
                </c:pt>
                <c:pt idx="11">
                  <c:v>42662</c:v>
                </c:pt>
                <c:pt idx="12">
                  <c:v>42663</c:v>
                </c:pt>
                <c:pt idx="13">
                  <c:v>42664</c:v>
                </c:pt>
                <c:pt idx="14">
                  <c:v>42665</c:v>
                </c:pt>
                <c:pt idx="15">
                  <c:v>42666</c:v>
                </c:pt>
                <c:pt idx="16">
                  <c:v>42667</c:v>
                </c:pt>
                <c:pt idx="17">
                  <c:v>42668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12">
                  <c:v>3.0700000000000002E-2</c:v>
                </c:pt>
                <c:pt idx="13">
                  <c:v>2.8899999999999999E-2</c:v>
                </c:pt>
                <c:pt idx="14">
                  <c:v>3.85E-2</c:v>
                </c:pt>
                <c:pt idx="15">
                  <c:v>6.8500000000000005E-2</c:v>
                </c:pt>
                <c:pt idx="16">
                  <c:v>0.2868</c:v>
                </c:pt>
                <c:pt idx="17">
                  <c:v>0.28989999999999999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6A-4E9F-AA9B-D55E40C92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69520"/>
        <c:axId val="241351632"/>
      </c:lineChart>
      <c:dateAx>
        <c:axId val="235269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51632"/>
        <c:crosses val="autoZero"/>
        <c:auto val="1"/>
        <c:lblOffset val="100"/>
        <c:baseTimeUnit val="days"/>
      </c:dateAx>
      <c:valAx>
        <c:axId val="24135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6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6784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10/08/2016 - 10/25/2016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009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Average People Talking About This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People Talking About This Rate</dc:title>
  <dc:creator>Frederik Peiniger</dc:creator>
  <cp:lastModifiedBy>Frederik Peiniger</cp:lastModifiedBy>
  <cp:revision>1</cp:revision>
  <dcterms:created xsi:type="dcterms:W3CDTF">2016-10-25T07:59:04Z</dcterms:created>
  <dcterms:modified xsi:type="dcterms:W3CDTF">2016-10-25T07:59:08Z</dcterms:modified>
</cp:coreProperties>
</file>