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1665855</c:v>
                </c:pt>
                <c:pt idx="1">
                  <c:v>1666192</c:v>
                </c:pt>
                <c:pt idx="2">
                  <c:v>1666583</c:v>
                </c:pt>
                <c:pt idx="3">
                  <c:v>1666985</c:v>
                </c:pt>
                <c:pt idx="4">
                  <c:v>1667344</c:v>
                </c:pt>
                <c:pt idx="5">
                  <c:v>1667732</c:v>
                </c:pt>
                <c:pt idx="6">
                  <c:v>1668022</c:v>
                </c:pt>
                <c:pt idx="7">
                  <c:v>1668356</c:v>
                </c:pt>
                <c:pt idx="8">
                  <c:v>1668581</c:v>
                </c:pt>
                <c:pt idx="9">
                  <c:v>1668717</c:v>
                </c:pt>
                <c:pt idx="10">
                  <c:v>1668933</c:v>
                </c:pt>
                <c:pt idx="11">
                  <c:v>1669455</c:v>
                </c:pt>
                <c:pt idx="12">
                  <c:v>1669907</c:v>
                </c:pt>
                <c:pt idx="13">
                  <c:v>1670478</c:v>
                </c:pt>
                <c:pt idx="14">
                  <c:v>1671186</c:v>
                </c:pt>
                <c:pt idx="15">
                  <c:v>1671561</c:v>
                </c:pt>
                <c:pt idx="16">
                  <c:v>1671923</c:v>
                </c:pt>
                <c:pt idx="17">
                  <c:v>1672320</c:v>
                </c:pt>
                <c:pt idx="18">
                  <c:v>1672634</c:v>
                </c:pt>
                <c:pt idx="19">
                  <c:v>1672955</c:v>
                </c:pt>
                <c:pt idx="20">
                  <c:v>1673414</c:v>
                </c:pt>
                <c:pt idx="21">
                  <c:v>1673973</c:v>
                </c:pt>
                <c:pt idx="22">
                  <c:v>1674056</c:v>
                </c:pt>
                <c:pt idx="23">
                  <c:v>1674138</c:v>
                </c:pt>
                <c:pt idx="24">
                  <c:v>1674275</c:v>
                </c:pt>
                <c:pt idx="25">
                  <c:v>1674187</c:v>
                </c:pt>
                <c:pt idx="26">
                  <c:v>1674345</c:v>
                </c:pt>
                <c:pt idx="27">
                  <c:v>1674527</c:v>
                </c:pt>
                <c:pt idx="28">
                  <c:v>1674695</c:v>
                </c:pt>
                <c:pt idx="29">
                  <c:v>1674720</c:v>
                </c:pt>
                <c:pt idx="30">
                  <c:v>1499258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50-4B65-81CB-6D52144957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50-4B65-81CB-6D52144957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50-4B65-81CB-6D52144957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50-4B65-81CB-6D52144957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250-4B65-81CB-6D52144957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250-4B65-81CB-6D52144957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250-4B65-81CB-6D5214495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604256"/>
        <c:axId val="225605240"/>
      </c:lineChart>
      <c:dateAx>
        <c:axId val="225604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05240"/>
        <c:crosses val="autoZero"/>
        <c:auto val="1"/>
        <c:lblOffset val="100"/>
        <c:baseTimeUnit val="days"/>
      </c:dateAx>
      <c:valAx>
        <c:axId val="22560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60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3.3147120974381002E-2</c:v>
                </c:pt>
                <c:pt idx="1">
                  <c:v>2.0229851937893999E-2</c:v>
                </c:pt>
                <c:pt idx="2">
                  <c:v>2.3466683311406999E-2</c:v>
                </c:pt>
                <c:pt idx="3">
                  <c:v>2.4121210884785999E-2</c:v>
                </c:pt>
                <c:pt idx="4">
                  <c:v>2.1535886645650999E-2</c:v>
                </c:pt>
                <c:pt idx="5">
                  <c:v>2.3270542851384999E-2</c:v>
                </c:pt>
                <c:pt idx="6">
                  <c:v>1.7388885024692002E-2</c:v>
                </c:pt>
                <c:pt idx="7">
                  <c:v>2.0023716713568999E-2</c:v>
                </c:pt>
                <c:pt idx="8">
                  <c:v>1.3486330255653E-2</c:v>
                </c:pt>
                <c:pt idx="9">
                  <c:v>8.1506381769899001E-3</c:v>
                </c:pt>
                <c:pt idx="10">
                  <c:v>1.2944076197462E-2</c:v>
                </c:pt>
                <c:pt idx="11">
                  <c:v>3.1277468897793002E-2</c:v>
                </c:pt>
                <c:pt idx="12">
                  <c:v>2.7074704020173999E-2</c:v>
                </c:pt>
                <c:pt idx="13">
                  <c:v>3.4193520956555999E-2</c:v>
                </c:pt>
                <c:pt idx="14">
                  <c:v>4.2383078376369003E-2</c:v>
                </c:pt>
                <c:pt idx="15">
                  <c:v>2.2439153990041E-2</c:v>
                </c:pt>
                <c:pt idx="16">
                  <c:v>2.1656403804586999E-2</c:v>
                </c:pt>
                <c:pt idx="17">
                  <c:v>2.3745112663681001E-2</c:v>
                </c:pt>
                <c:pt idx="18">
                  <c:v>1.8776310753923001E-2</c:v>
                </c:pt>
                <c:pt idx="19">
                  <c:v>1.9191287514183999E-2</c:v>
                </c:pt>
                <c:pt idx="20">
                  <c:v>2.7436482152837002E-2</c:v>
                </c:pt>
                <c:pt idx="21">
                  <c:v>3.3404764152804002E-2</c:v>
                </c:pt>
                <c:pt idx="22">
                  <c:v>4.9582639624414001E-3</c:v>
                </c:pt>
                <c:pt idx="23">
                  <c:v>4.8982829726126002E-3</c:v>
                </c:pt>
                <c:pt idx="24">
                  <c:v>8.1833158317893007E-3</c:v>
                </c:pt>
                <c:pt idx="25">
                  <c:v>-5.2560063310984999E-3</c:v>
                </c:pt>
                <c:pt idx="26">
                  <c:v>9.4374164893169001E-3</c:v>
                </c:pt>
                <c:pt idx="27">
                  <c:v>1.0869922268110999E-2</c:v>
                </c:pt>
                <c:pt idx="28">
                  <c:v>1.0032683856396E-2</c:v>
                </c:pt>
                <c:pt idx="29">
                  <c:v>1.4928091383803999E-3</c:v>
                </c:pt>
                <c:pt idx="30">
                  <c:v>1.4676078925284001E-2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17-49C6-AE49-EDB95575AD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17-49C6-AE49-EDB95575AD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17-49C6-AE49-EDB95575AD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17-49C6-AE49-EDB95575AD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A17-49C6-AE49-EDB95575AD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A17-49C6-AE49-EDB95575AD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A17-49C6-AE49-EDB95575AD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256840"/>
        <c:axId val="267257168"/>
      </c:lineChart>
      <c:dateAx>
        <c:axId val="267256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257168"/>
        <c:crosses val="autoZero"/>
        <c:auto val="1"/>
        <c:lblOffset val="100"/>
        <c:baseTimeUnit val="days"/>
      </c:dateAx>
      <c:valAx>
        <c:axId val="267257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256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MEDION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8.7272999999999996</c:v>
                </c:pt>
                <c:pt idx="1">
                  <c:v>100</c:v>
                </c:pt>
                <c:pt idx="2">
                  <c:v>24.8947</c:v>
                </c:pt>
                <c:pt idx="3">
                  <c:v>100</c:v>
                </c:pt>
                <c:pt idx="4">
                  <c:v>18.6068</c:v>
                </c:pt>
                <c:pt idx="5">
                  <c:v>44.629300000000001</c:v>
                </c:pt>
                <c:pt idx="6">
                  <c:v>9.3902999999999999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FE-429F-9690-E4CF1EADA0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13.9549</c:v>
                </c:pt>
                <c:pt idx="1">
                  <c:v>48.387099999999997</c:v>
                </c:pt>
                <c:pt idx="2">
                  <c:v>2.4569000000000001</c:v>
                </c:pt>
                <c:pt idx="3">
                  <c:v>0</c:v>
                </c:pt>
                <c:pt idx="4">
                  <c:v>2.3774999999999999</c:v>
                </c:pt>
                <c:pt idx="5">
                  <c:v>3.6200000000000003E-2</c:v>
                </c:pt>
                <c:pt idx="6">
                  <c:v>15.5335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FE-429F-9690-E4CF1EADA0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Samsung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93.548400000000001</c:v>
                </c:pt>
                <c:pt idx="2">
                  <c:v>43.7971</c:v>
                </c:pt>
                <c:pt idx="3">
                  <c:v>89.492800000000003</c:v>
                </c:pt>
                <c:pt idx="4">
                  <c:v>3.0463</c:v>
                </c:pt>
                <c:pt idx="5">
                  <c:v>11.9482</c:v>
                </c:pt>
                <c:pt idx="6">
                  <c:v>0.66069999999999995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FE-429F-9690-E4CF1EADA0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Lenovo 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10.363</c:v>
                </c:pt>
                <c:pt idx="1">
                  <c:v>64.516099999999994</c:v>
                </c:pt>
                <c:pt idx="2">
                  <c:v>100</c:v>
                </c:pt>
                <c:pt idx="3">
                  <c:v>60.185200000000002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FE-429F-9690-E4CF1EADA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9721280"/>
        <c:axId val="229725872"/>
      </c:radarChart>
      <c:catAx>
        <c:axId val="22972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25872"/>
        <c:crosses val="autoZero"/>
        <c:auto val="1"/>
        <c:lblAlgn val="ctr"/>
        <c:lblOffset val="100"/>
        <c:noMultiLvlLbl val="0"/>
      </c:catAx>
      <c:valAx>
        <c:axId val="22972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2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MEDION 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109406</c:v>
                </c:pt>
                <c:pt idx="1">
                  <c:v>109431</c:v>
                </c:pt>
                <c:pt idx="2">
                  <c:v>109418</c:v>
                </c:pt>
                <c:pt idx="3">
                  <c:v>109421</c:v>
                </c:pt>
                <c:pt idx="4">
                  <c:v>109430</c:v>
                </c:pt>
                <c:pt idx="5">
                  <c:v>109453</c:v>
                </c:pt>
                <c:pt idx="6">
                  <c:v>109498</c:v>
                </c:pt>
                <c:pt idx="7">
                  <c:v>109513</c:v>
                </c:pt>
                <c:pt idx="8">
                  <c:v>109529</c:v>
                </c:pt>
                <c:pt idx="9">
                  <c:v>109553</c:v>
                </c:pt>
                <c:pt idx="10">
                  <c:v>109564</c:v>
                </c:pt>
                <c:pt idx="11">
                  <c:v>109568</c:v>
                </c:pt>
                <c:pt idx="12">
                  <c:v>109573</c:v>
                </c:pt>
                <c:pt idx="13">
                  <c:v>109569</c:v>
                </c:pt>
                <c:pt idx="14">
                  <c:v>109567</c:v>
                </c:pt>
                <c:pt idx="15">
                  <c:v>109557</c:v>
                </c:pt>
                <c:pt idx="16">
                  <c:v>109544</c:v>
                </c:pt>
                <c:pt idx="17">
                  <c:v>109543</c:v>
                </c:pt>
                <c:pt idx="18">
                  <c:v>109557</c:v>
                </c:pt>
                <c:pt idx="19">
                  <c:v>109551</c:v>
                </c:pt>
                <c:pt idx="20">
                  <c:v>109553</c:v>
                </c:pt>
                <c:pt idx="21">
                  <c:v>109558</c:v>
                </c:pt>
                <c:pt idx="22">
                  <c:v>109560</c:v>
                </c:pt>
                <c:pt idx="23">
                  <c:v>109568</c:v>
                </c:pt>
                <c:pt idx="24">
                  <c:v>109577</c:v>
                </c:pt>
                <c:pt idx="25">
                  <c:v>109587</c:v>
                </c:pt>
                <c:pt idx="26">
                  <c:v>109640</c:v>
                </c:pt>
                <c:pt idx="27">
                  <c:v>109677</c:v>
                </c:pt>
                <c:pt idx="28">
                  <c:v>109708</c:v>
                </c:pt>
                <c:pt idx="29">
                  <c:v>109750</c:v>
                </c:pt>
                <c:pt idx="30">
                  <c:v>109870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3B-412A-B0C3-6F65858DE4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ASUS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174272</c:v>
                </c:pt>
                <c:pt idx="1">
                  <c:v>174268</c:v>
                </c:pt>
                <c:pt idx="2">
                  <c:v>174297</c:v>
                </c:pt>
                <c:pt idx="3">
                  <c:v>174335</c:v>
                </c:pt>
                <c:pt idx="4">
                  <c:v>174381</c:v>
                </c:pt>
                <c:pt idx="5">
                  <c:v>174427</c:v>
                </c:pt>
                <c:pt idx="6">
                  <c:v>174453</c:v>
                </c:pt>
                <c:pt idx="7">
                  <c:v>174691</c:v>
                </c:pt>
                <c:pt idx="8">
                  <c:v>174717</c:v>
                </c:pt>
                <c:pt idx="9">
                  <c:v>174717</c:v>
                </c:pt>
                <c:pt idx="10">
                  <c:v>174734</c:v>
                </c:pt>
                <c:pt idx="11">
                  <c:v>174737</c:v>
                </c:pt>
                <c:pt idx="12">
                  <c:v>174713</c:v>
                </c:pt>
                <c:pt idx="13">
                  <c:v>174771</c:v>
                </c:pt>
                <c:pt idx="14">
                  <c:v>175058</c:v>
                </c:pt>
                <c:pt idx="15">
                  <c:v>175089</c:v>
                </c:pt>
                <c:pt idx="16">
                  <c:v>175056</c:v>
                </c:pt>
                <c:pt idx="17">
                  <c:v>175095</c:v>
                </c:pt>
                <c:pt idx="18">
                  <c:v>175112</c:v>
                </c:pt>
                <c:pt idx="19">
                  <c:v>175157</c:v>
                </c:pt>
                <c:pt idx="20">
                  <c:v>175210</c:v>
                </c:pt>
                <c:pt idx="21">
                  <c:v>175417</c:v>
                </c:pt>
                <c:pt idx="22">
                  <c:v>175428</c:v>
                </c:pt>
                <c:pt idx="23">
                  <c:v>175425</c:v>
                </c:pt>
                <c:pt idx="24">
                  <c:v>175408</c:v>
                </c:pt>
                <c:pt idx="25">
                  <c:v>175402</c:v>
                </c:pt>
                <c:pt idx="26">
                  <c:v>175442</c:v>
                </c:pt>
                <c:pt idx="27">
                  <c:v>175497</c:v>
                </c:pt>
                <c:pt idx="28">
                  <c:v>175680</c:v>
                </c:pt>
                <c:pt idx="29">
                  <c:v>175682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F3B-412A-B0C3-6F65858DE4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Samsung Deutschland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1258518</c:v>
                </c:pt>
                <c:pt idx="1">
                  <c:v>1258608</c:v>
                </c:pt>
                <c:pt idx="2">
                  <c:v>1258717</c:v>
                </c:pt>
                <c:pt idx="3">
                  <c:v>1258818</c:v>
                </c:pt>
                <c:pt idx="4">
                  <c:v>1258858</c:v>
                </c:pt>
                <c:pt idx="5">
                  <c:v>1258970</c:v>
                </c:pt>
                <c:pt idx="6">
                  <c:v>1259138</c:v>
                </c:pt>
                <c:pt idx="7">
                  <c:v>1259217</c:v>
                </c:pt>
                <c:pt idx="8">
                  <c:v>1259351</c:v>
                </c:pt>
                <c:pt idx="9">
                  <c:v>1259410</c:v>
                </c:pt>
                <c:pt idx="10">
                  <c:v>1259411</c:v>
                </c:pt>
                <c:pt idx="11">
                  <c:v>1259549</c:v>
                </c:pt>
                <c:pt idx="12">
                  <c:v>1259522</c:v>
                </c:pt>
                <c:pt idx="13">
                  <c:v>1259487</c:v>
                </c:pt>
                <c:pt idx="14">
                  <c:v>1259465</c:v>
                </c:pt>
                <c:pt idx="15">
                  <c:v>1259395</c:v>
                </c:pt>
                <c:pt idx="16">
                  <c:v>1259336</c:v>
                </c:pt>
                <c:pt idx="17">
                  <c:v>1259309</c:v>
                </c:pt>
                <c:pt idx="18">
                  <c:v>1259256</c:v>
                </c:pt>
                <c:pt idx="19">
                  <c:v>1259185</c:v>
                </c:pt>
                <c:pt idx="20">
                  <c:v>1259123</c:v>
                </c:pt>
                <c:pt idx="21">
                  <c:v>1259070</c:v>
                </c:pt>
                <c:pt idx="22">
                  <c:v>1259048</c:v>
                </c:pt>
                <c:pt idx="23">
                  <c:v>1259043</c:v>
                </c:pt>
                <c:pt idx="24">
                  <c:v>1259082</c:v>
                </c:pt>
                <c:pt idx="25">
                  <c:v>1258972</c:v>
                </c:pt>
                <c:pt idx="26">
                  <c:v>1258896</c:v>
                </c:pt>
                <c:pt idx="27">
                  <c:v>1258894</c:v>
                </c:pt>
                <c:pt idx="28">
                  <c:v>1258846</c:v>
                </c:pt>
                <c:pt idx="29">
                  <c:v>1258824</c:v>
                </c:pt>
                <c:pt idx="30">
                  <c:v>1258925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F3B-412A-B0C3-6F65858DE4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Lenovo Deutschland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42632</c:v>
                </c:pt>
                <c:pt idx="1">
                  <c:v>42633</c:v>
                </c:pt>
                <c:pt idx="2">
                  <c:v>42634</c:v>
                </c:pt>
                <c:pt idx="3">
                  <c:v>42635</c:v>
                </c:pt>
                <c:pt idx="4">
                  <c:v>42636</c:v>
                </c:pt>
                <c:pt idx="5">
                  <c:v>42637</c:v>
                </c:pt>
                <c:pt idx="6">
                  <c:v>42638</c:v>
                </c:pt>
                <c:pt idx="7">
                  <c:v>42639</c:v>
                </c:pt>
                <c:pt idx="8">
                  <c:v>42640</c:v>
                </c:pt>
                <c:pt idx="9">
                  <c:v>42641</c:v>
                </c:pt>
                <c:pt idx="10">
                  <c:v>42642</c:v>
                </c:pt>
                <c:pt idx="11">
                  <c:v>42643</c:v>
                </c:pt>
                <c:pt idx="12">
                  <c:v>42644</c:v>
                </c:pt>
                <c:pt idx="13">
                  <c:v>42645</c:v>
                </c:pt>
                <c:pt idx="14">
                  <c:v>42646</c:v>
                </c:pt>
                <c:pt idx="15">
                  <c:v>42647</c:v>
                </c:pt>
                <c:pt idx="16">
                  <c:v>42648</c:v>
                </c:pt>
                <c:pt idx="17">
                  <c:v>42649</c:v>
                </c:pt>
                <c:pt idx="18">
                  <c:v>42650</c:v>
                </c:pt>
                <c:pt idx="19">
                  <c:v>42651</c:v>
                </c:pt>
                <c:pt idx="20">
                  <c:v>42652</c:v>
                </c:pt>
                <c:pt idx="21">
                  <c:v>42653</c:v>
                </c:pt>
                <c:pt idx="22">
                  <c:v>42654</c:v>
                </c:pt>
                <c:pt idx="23">
                  <c:v>42655</c:v>
                </c:pt>
                <c:pt idx="24">
                  <c:v>42656</c:v>
                </c:pt>
                <c:pt idx="25">
                  <c:v>42657</c:v>
                </c:pt>
                <c:pt idx="26">
                  <c:v>42658</c:v>
                </c:pt>
                <c:pt idx="27">
                  <c:v>42659</c:v>
                </c:pt>
                <c:pt idx="28">
                  <c:v>42660</c:v>
                </c:pt>
                <c:pt idx="29">
                  <c:v>42661</c:v>
                </c:pt>
                <c:pt idx="30">
                  <c:v>42662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123659</c:v>
                </c:pt>
                <c:pt idx="1">
                  <c:v>123885</c:v>
                </c:pt>
                <c:pt idx="2">
                  <c:v>124151</c:v>
                </c:pt>
                <c:pt idx="3">
                  <c:v>124411</c:v>
                </c:pt>
                <c:pt idx="4">
                  <c:v>124675</c:v>
                </c:pt>
                <c:pt idx="5">
                  <c:v>124882</c:v>
                </c:pt>
                <c:pt idx="6">
                  <c:v>124933</c:v>
                </c:pt>
                <c:pt idx="7">
                  <c:v>124935</c:v>
                </c:pt>
                <c:pt idx="8">
                  <c:v>124984</c:v>
                </c:pt>
                <c:pt idx="9">
                  <c:v>125037</c:v>
                </c:pt>
                <c:pt idx="10">
                  <c:v>125224</c:v>
                </c:pt>
                <c:pt idx="11">
                  <c:v>125601</c:v>
                </c:pt>
                <c:pt idx="12">
                  <c:v>126099</c:v>
                </c:pt>
                <c:pt idx="13">
                  <c:v>126651</c:v>
                </c:pt>
                <c:pt idx="14">
                  <c:v>127096</c:v>
                </c:pt>
                <c:pt idx="15">
                  <c:v>127520</c:v>
                </c:pt>
                <c:pt idx="16">
                  <c:v>127987</c:v>
                </c:pt>
                <c:pt idx="17">
                  <c:v>128373</c:v>
                </c:pt>
                <c:pt idx="18">
                  <c:v>128709</c:v>
                </c:pt>
                <c:pt idx="19">
                  <c:v>129062</c:v>
                </c:pt>
                <c:pt idx="20">
                  <c:v>129528</c:v>
                </c:pt>
                <c:pt idx="21">
                  <c:v>129928</c:v>
                </c:pt>
                <c:pt idx="22">
                  <c:v>130020</c:v>
                </c:pt>
                <c:pt idx="23">
                  <c:v>130102</c:v>
                </c:pt>
                <c:pt idx="24">
                  <c:v>130208</c:v>
                </c:pt>
                <c:pt idx="25">
                  <c:v>130226</c:v>
                </c:pt>
                <c:pt idx="26">
                  <c:v>130367</c:v>
                </c:pt>
                <c:pt idx="27">
                  <c:v>130459</c:v>
                </c:pt>
                <c:pt idx="28">
                  <c:v>130461</c:v>
                </c:pt>
                <c:pt idx="29">
                  <c:v>130464</c:v>
                </c:pt>
                <c:pt idx="30">
                  <c:v>130463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F3B-412A-B0C3-6F65858DE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596152"/>
        <c:axId val="267596480"/>
      </c:lineChart>
      <c:dateAx>
        <c:axId val="267596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96480"/>
        <c:crosses val="autoZero"/>
        <c:auto val="1"/>
        <c:lblOffset val="100"/>
        <c:baseTimeUnit val="days"/>
      </c:dateAx>
      <c:valAx>
        <c:axId val="26759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596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RALAFA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93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693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09/19/2016 - 10/19/2016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33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09522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09/19/2016 - 10/19/2016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9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77170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532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4381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1554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891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62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0968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020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756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1174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082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MEDION 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44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15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1258925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81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Lenovo Deutschland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952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09/19/2016 - 10/19/2016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987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4482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09/19/2016 - 10/19/2016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9332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786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09/19/2016 - 10/19/2016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2001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117</Words>
  <Application>Microsoft Office PowerPoint</Application>
  <PresentationFormat>On-screen Show (4:3)</PresentationFormat>
  <Paragraphs>72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RALAFA</vt:lpstr>
      <vt:lpstr>Overall Audience</vt:lpstr>
      <vt:lpstr>Overall Audience Change Rate</vt:lpstr>
      <vt:lpstr>Key Metrics Table</vt:lpstr>
      <vt:lpstr>Key Metrics Radar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RALAFA</dc:title>
  <dc:creator>Frederik Peiniger</dc:creator>
  <cp:lastModifiedBy>Frederik Peiniger</cp:lastModifiedBy>
  <cp:revision>1</cp:revision>
  <dcterms:created xsi:type="dcterms:W3CDTF">2016-10-20T13:29:46Z</dcterms:created>
  <dcterms:modified xsi:type="dcterms:W3CDTF">2016-10-20T13:29:59Z</dcterms:modified>
</cp:coreProperties>
</file>