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A8FA-4941-B8E4-7A95776FBF2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A8FA-4941-B8E4-7A95776FBF2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A8FA-4941-B8E4-7A95776FBF2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A8FA-4941-B8E4-7A95776FB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345080"/>
        <c:axId val="234465328"/>
      </c:barChart>
      <c:catAx>
        <c:axId val="2363450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65328"/>
        <c:crosses val="autoZero"/>
        <c:auto val="1"/>
        <c:lblAlgn val="ctr"/>
        <c:lblOffset val="100"/>
        <c:noMultiLvlLbl val="0"/>
      </c:catAx>
      <c:valAx>
        <c:axId val="23446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4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9146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10/01/2016 - 10/18/2016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170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Frederik Peiniger</dc:creator>
  <cp:lastModifiedBy>Frederik Peiniger</cp:lastModifiedBy>
  <cp:revision>1</cp:revision>
  <dcterms:created xsi:type="dcterms:W3CDTF">2016-10-20T11:55:07Z</dcterms:created>
  <dcterms:modified xsi:type="dcterms:W3CDTF">2016-10-20T11:55:10Z</dcterms:modified>
</cp:coreProperties>
</file>