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louie ponto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Sheet1!$A$2:$A$153</c:f>
              <c:numCache>
                <c:formatCode>m/d/yyyy</c:formatCode>
                <c:ptCount val="15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</c:numCache>
            </c:numRef>
          </c:cat>
          <c:val>
            <c:numRef>
              <c:f>Sheet1!$B$2:$B$153</c:f>
              <c:numCache>
                <c:formatCode>General</c:formatCode>
                <c:ptCount val="152"/>
                <c:pt idx="0">
                  <c:v>5</c:v>
                </c:pt>
                <c:pt idx="1">
                  <c:v>3</c:v>
                </c:pt>
                <c:pt idx="2">
                  <c:v>5</c:v>
                </c:pt>
                <c:pt idx="3">
                  <c:v>1</c:v>
                </c:pt>
                <c:pt idx="4">
                  <c:v>1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5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1</c:v>
                </c:pt>
                <c:pt idx="19">
                  <c:v>3</c:v>
                </c:pt>
                <c:pt idx="20">
                  <c:v>6</c:v>
                </c:pt>
                <c:pt idx="21">
                  <c:v>4</c:v>
                </c:pt>
                <c:pt idx="22">
                  <c:v>5</c:v>
                </c:pt>
                <c:pt idx="23">
                  <c:v>5</c:v>
                </c:pt>
                <c:pt idx="24">
                  <c:v>2</c:v>
                </c:pt>
                <c:pt idx="25">
                  <c:v>5</c:v>
                </c:pt>
                <c:pt idx="26">
                  <c:v>2</c:v>
                </c:pt>
                <c:pt idx="27">
                  <c:v>11</c:v>
                </c:pt>
                <c:pt idx="28">
                  <c:v>10</c:v>
                </c:pt>
                <c:pt idx="29">
                  <c:v>7</c:v>
                </c:pt>
                <c:pt idx="30">
                  <c:v>4</c:v>
                </c:pt>
                <c:pt idx="31">
                  <c:v>7</c:v>
                </c:pt>
                <c:pt idx="32">
                  <c:v>4</c:v>
                </c:pt>
                <c:pt idx="33">
                  <c:v>4</c:v>
                </c:pt>
                <c:pt idx="34">
                  <c:v>3</c:v>
                </c:pt>
                <c:pt idx="35">
                  <c:v>2</c:v>
                </c:pt>
                <c:pt idx="36">
                  <c:v>1</c:v>
                </c:pt>
                <c:pt idx="37">
                  <c:v>0</c:v>
                </c:pt>
                <c:pt idx="38">
                  <c:v>1</c:v>
                </c:pt>
                <c:pt idx="39">
                  <c:v>2</c:v>
                </c:pt>
                <c:pt idx="40">
                  <c:v>6</c:v>
                </c:pt>
                <c:pt idx="41">
                  <c:v>4</c:v>
                </c:pt>
                <c:pt idx="42">
                  <c:v>4</c:v>
                </c:pt>
                <c:pt idx="43">
                  <c:v>2</c:v>
                </c:pt>
                <c:pt idx="44">
                  <c:v>1</c:v>
                </c:pt>
                <c:pt idx="45">
                  <c:v>4</c:v>
                </c:pt>
                <c:pt idx="46">
                  <c:v>0</c:v>
                </c:pt>
                <c:pt idx="47">
                  <c:v>2</c:v>
                </c:pt>
                <c:pt idx="48">
                  <c:v>1</c:v>
                </c:pt>
                <c:pt idx="49">
                  <c:v>4</c:v>
                </c:pt>
                <c:pt idx="50">
                  <c:v>0</c:v>
                </c:pt>
                <c:pt idx="51">
                  <c:v>3</c:v>
                </c:pt>
                <c:pt idx="52">
                  <c:v>0</c:v>
                </c:pt>
                <c:pt idx="53">
                  <c:v>1</c:v>
                </c:pt>
                <c:pt idx="54">
                  <c:v>1</c:v>
                </c:pt>
                <c:pt idx="55">
                  <c:v>0</c:v>
                </c:pt>
                <c:pt idx="56">
                  <c:v>0</c:v>
                </c:pt>
                <c:pt idx="57">
                  <c:v>2</c:v>
                </c:pt>
                <c:pt idx="58">
                  <c:v>5</c:v>
                </c:pt>
                <c:pt idx="59">
                  <c:v>3</c:v>
                </c:pt>
                <c:pt idx="60">
                  <c:v>1</c:v>
                </c:pt>
                <c:pt idx="61">
                  <c:v>4</c:v>
                </c:pt>
                <c:pt idx="62">
                  <c:v>6</c:v>
                </c:pt>
                <c:pt idx="63">
                  <c:v>3</c:v>
                </c:pt>
                <c:pt idx="64">
                  <c:v>3</c:v>
                </c:pt>
                <c:pt idx="65">
                  <c:v>3</c:v>
                </c:pt>
                <c:pt idx="66">
                  <c:v>3</c:v>
                </c:pt>
                <c:pt idx="67">
                  <c:v>0</c:v>
                </c:pt>
                <c:pt idx="68">
                  <c:v>5</c:v>
                </c:pt>
                <c:pt idx="69">
                  <c:v>7</c:v>
                </c:pt>
                <c:pt idx="70">
                  <c:v>3</c:v>
                </c:pt>
                <c:pt idx="71">
                  <c:v>7</c:v>
                </c:pt>
                <c:pt idx="72">
                  <c:v>9</c:v>
                </c:pt>
                <c:pt idx="73">
                  <c:v>10</c:v>
                </c:pt>
                <c:pt idx="74">
                  <c:v>7</c:v>
                </c:pt>
                <c:pt idx="75">
                  <c:v>7</c:v>
                </c:pt>
                <c:pt idx="76">
                  <c:v>6</c:v>
                </c:pt>
                <c:pt idx="77">
                  <c:v>12</c:v>
                </c:pt>
                <c:pt idx="78">
                  <c:v>6</c:v>
                </c:pt>
                <c:pt idx="79">
                  <c:v>11</c:v>
                </c:pt>
                <c:pt idx="80">
                  <c:v>7</c:v>
                </c:pt>
                <c:pt idx="81">
                  <c:v>0</c:v>
                </c:pt>
                <c:pt idx="82">
                  <c:v>2</c:v>
                </c:pt>
                <c:pt idx="83">
                  <c:v>8</c:v>
                </c:pt>
                <c:pt idx="84">
                  <c:v>8</c:v>
                </c:pt>
                <c:pt idx="85">
                  <c:v>4</c:v>
                </c:pt>
                <c:pt idx="86">
                  <c:v>4</c:v>
                </c:pt>
                <c:pt idx="87">
                  <c:v>3</c:v>
                </c:pt>
                <c:pt idx="88">
                  <c:v>3</c:v>
                </c:pt>
                <c:pt idx="89">
                  <c:v>6</c:v>
                </c:pt>
                <c:pt idx="90">
                  <c:v>7</c:v>
                </c:pt>
                <c:pt idx="91">
                  <c:v>9</c:v>
                </c:pt>
                <c:pt idx="92">
                  <c:v>3</c:v>
                </c:pt>
                <c:pt idx="93">
                  <c:v>0</c:v>
                </c:pt>
                <c:pt idx="94">
                  <c:v>3</c:v>
                </c:pt>
                <c:pt idx="95">
                  <c:v>4</c:v>
                </c:pt>
                <c:pt idx="96">
                  <c:v>8</c:v>
                </c:pt>
                <c:pt idx="97">
                  <c:v>5</c:v>
                </c:pt>
                <c:pt idx="98">
                  <c:v>9</c:v>
                </c:pt>
                <c:pt idx="99">
                  <c:v>11</c:v>
                </c:pt>
                <c:pt idx="100">
                  <c:v>0</c:v>
                </c:pt>
                <c:pt idx="101">
                  <c:v>4</c:v>
                </c:pt>
                <c:pt idx="102">
                  <c:v>1</c:v>
                </c:pt>
                <c:pt idx="103">
                  <c:v>0</c:v>
                </c:pt>
                <c:pt idx="104">
                  <c:v>5</c:v>
                </c:pt>
                <c:pt idx="105">
                  <c:v>1</c:v>
                </c:pt>
                <c:pt idx="106">
                  <c:v>6</c:v>
                </c:pt>
                <c:pt idx="107">
                  <c:v>3</c:v>
                </c:pt>
                <c:pt idx="108">
                  <c:v>11</c:v>
                </c:pt>
                <c:pt idx="109">
                  <c:v>2</c:v>
                </c:pt>
                <c:pt idx="110">
                  <c:v>2</c:v>
                </c:pt>
                <c:pt idx="111">
                  <c:v>0</c:v>
                </c:pt>
                <c:pt idx="112">
                  <c:v>3</c:v>
                </c:pt>
                <c:pt idx="113">
                  <c:v>5</c:v>
                </c:pt>
                <c:pt idx="114">
                  <c:v>18</c:v>
                </c:pt>
                <c:pt idx="115">
                  <c:v>1</c:v>
                </c:pt>
                <c:pt idx="116">
                  <c:v>4</c:v>
                </c:pt>
                <c:pt idx="117">
                  <c:v>1</c:v>
                </c:pt>
                <c:pt idx="118">
                  <c:v>7</c:v>
                </c:pt>
                <c:pt idx="119">
                  <c:v>4</c:v>
                </c:pt>
                <c:pt idx="120">
                  <c:v>0</c:v>
                </c:pt>
                <c:pt idx="121">
                  <c:v>6</c:v>
                </c:pt>
                <c:pt idx="122">
                  <c:v>8</c:v>
                </c:pt>
                <c:pt idx="123">
                  <c:v>3</c:v>
                </c:pt>
                <c:pt idx="124">
                  <c:v>3</c:v>
                </c:pt>
                <c:pt idx="125">
                  <c:v>2</c:v>
                </c:pt>
                <c:pt idx="126">
                  <c:v>5</c:v>
                </c:pt>
                <c:pt idx="127">
                  <c:v>5</c:v>
                </c:pt>
                <c:pt idx="128">
                  <c:v>5</c:v>
                </c:pt>
                <c:pt idx="129">
                  <c:v>2</c:v>
                </c:pt>
                <c:pt idx="130">
                  <c:v>2</c:v>
                </c:pt>
                <c:pt idx="131">
                  <c:v>1</c:v>
                </c:pt>
                <c:pt idx="132">
                  <c:v>4</c:v>
                </c:pt>
                <c:pt idx="133">
                  <c:v>4</c:v>
                </c:pt>
                <c:pt idx="134">
                  <c:v>11</c:v>
                </c:pt>
                <c:pt idx="135">
                  <c:v>7</c:v>
                </c:pt>
                <c:pt idx="136">
                  <c:v>3</c:v>
                </c:pt>
                <c:pt idx="137">
                  <c:v>0</c:v>
                </c:pt>
                <c:pt idx="138">
                  <c:v>2</c:v>
                </c:pt>
                <c:pt idx="139">
                  <c:v>6</c:v>
                </c:pt>
                <c:pt idx="140">
                  <c:v>1</c:v>
                </c:pt>
                <c:pt idx="141">
                  <c:v>2</c:v>
                </c:pt>
                <c:pt idx="142">
                  <c:v>7</c:v>
                </c:pt>
                <c:pt idx="143">
                  <c:v>2</c:v>
                </c:pt>
                <c:pt idx="144">
                  <c:v>2</c:v>
                </c:pt>
                <c:pt idx="145">
                  <c:v>3</c:v>
                </c:pt>
                <c:pt idx="146">
                  <c:v>5</c:v>
                </c:pt>
                <c:pt idx="147">
                  <c:v>5</c:v>
                </c:pt>
                <c:pt idx="148">
                  <c:v>3</c:v>
                </c:pt>
                <c:pt idx="149">
                  <c:v>3</c:v>
                </c:pt>
                <c:pt idx="150">
                  <c:v>2</c:v>
                </c:pt>
                <c:pt idx="151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87-46D3-862D-96AEFDF00A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9707480"/>
        <c:axId val="259704528"/>
      </c:lineChart>
      <c:dateAx>
        <c:axId val="259707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704528"/>
        <c:crosses val="autoZero"/>
        <c:auto val="1"/>
        <c:lblOffset val="100"/>
        <c:baseTimeUnit val="days"/>
      </c:dateAx>
      <c:valAx>
        <c:axId val="259704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707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0A28D-3245-479E-B523-6948DFDB1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louie ponto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CC13AD-078F-4F09-A743-CF2AE8A125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91793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44EACB-5259-4292-BC8B-12F6C5A652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01/01/2020 - 05/31/2020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56E23E-8589-40F4-AAB0-D9FE71F60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7119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Own Tweets | louie ponto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| louie ponto</dc:title>
  <dc:creator>Frederik Peiniger</dc:creator>
  <cp:lastModifiedBy>Frederik Peiniger</cp:lastModifiedBy>
  <cp:revision>1</cp:revision>
  <dcterms:created xsi:type="dcterms:W3CDTF">2020-06-18T20:58:49Z</dcterms:created>
  <dcterms:modified xsi:type="dcterms:W3CDTF">2020-06-18T20:58:56Z</dcterms:modified>
</cp:coreProperties>
</file>