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1890F-0E6A-4F72-874D-A6128ACD3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2026_All Accounts neu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7DFD56-3695-4622-A687-99E65F958C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95478980"/>
              </p:ext>
            </p:extLst>
          </p:nvPr>
        </p:nvGraphicFramePr>
        <p:xfrm>
          <a:off x="457200" y="1731963"/>
          <a:ext cx="7488936" cy="168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371018183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1053197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5266441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809312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091050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889084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331311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446465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516694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357540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61134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254982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856839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4505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swisstelemarkteam - 2026-03-28 16:20:05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@_nicolas_michel_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https://quintly-eu-image-storage.s3.amazonaws.com/9d94899299e5fc6a1460c7db8f33ce19/8a073f101728059b60e96c65df10d019.jpg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Sunrise – Saisonvisual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03/29/2026 16:08:25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1.0588 %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26521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462485-E8C0-4871-AC89-D25F388003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05/01/2025 - 04/30/2026</a:t>
            </a:r>
          </a:p>
        </p:txBody>
      </p:sp>
    </p:spTree>
    <p:extLst>
      <p:ext uri="{BB962C8B-B14F-4D97-AF65-F5344CB8AC3E}">
        <p14:creationId xmlns:p14="http://schemas.microsoft.com/office/powerpoint/2010/main" val="32056083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0B6AE-D83F-4A08-BA2F-25D31B56BC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2026_All Accounts neu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6B3837-A345-424A-914D-EBBBF535CE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36963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90954735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5417881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6855000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52365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258631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955567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115444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397160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669847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879944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852711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221152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891008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0202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swisstelemarkteam - 2026-03-27 13:59:48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https://quintly-eu-image-storage.s3.amazonaws.com/9d94899299e5fc6a1460c7db8f33ce19/de78210841c3ed554738c8e5d53930bb.jpg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Sunrise – Saisonvisual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03/28/2026 13:39:17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0.7156 %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03574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E3BBFB-58E4-4770-8AAF-AC49790E0F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05/01/2025 - 04/30/2026</a:t>
            </a:r>
          </a:p>
        </p:txBody>
      </p:sp>
    </p:spTree>
    <p:extLst>
      <p:ext uri="{BB962C8B-B14F-4D97-AF65-F5344CB8AC3E}">
        <p14:creationId xmlns:p14="http://schemas.microsoft.com/office/powerpoint/2010/main" val="8888536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D9144-CD19-4C2A-80E8-D92BDFAB0F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2026_All Accounts neu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B7247A-A831-4E8C-9466-7CB2F364D6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4587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45178731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4281015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0772543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059780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146943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499008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167234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006833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454888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050006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61765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638931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890523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663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swisstelemarkteam - 2026-03-26 17:48:01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https://quintly-eu-image-storage.s3.amazonaws.com/9d94899299e5fc6a1460c7db8f33ce19/981ad779e9842a42b9a430a2d71f3e85.jpg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Sunrise – Saisonvisual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03/27/2026 17:38:12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1.0191 %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5639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525385-4BC7-43D9-A4DE-2EABFFF036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05/01/2025 - 04/30/2026</a:t>
            </a:r>
          </a:p>
        </p:txBody>
      </p:sp>
    </p:spTree>
    <p:extLst>
      <p:ext uri="{BB962C8B-B14F-4D97-AF65-F5344CB8AC3E}">
        <p14:creationId xmlns:p14="http://schemas.microsoft.com/office/powerpoint/2010/main" val="28753150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FBA278-4014-4BAB-8C2A-EE5EBC3AE0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2026_All Accounts neu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5DE03C-3ECE-4D06-9788-BCC15883B3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49464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284272302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1386305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8263339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508407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639109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489108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977658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542604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126277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707817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35241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213064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541347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7546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swissskiteam - 2026-03-24 18:55:15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@loicmeillard  @tanguynef  @dyule  @giuliano_005  @sunrise_schweiz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https://quintly-eu-image-storage.s3.amazonaws.com/ad0ee56d7ea76007d4926f19ccbcfc66/4f5ec59f6308b2fab43ad48563e8e9d9.jpg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Sunrise – Saisonvisual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03/25/2026 18:38:42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0.5111 %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42254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F844DF-B774-424E-ADFB-11F33A7365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05/01/2025 - 04/30/2026</a:t>
            </a:r>
          </a:p>
        </p:txBody>
      </p:sp>
    </p:spTree>
    <p:extLst>
      <p:ext uri="{BB962C8B-B14F-4D97-AF65-F5344CB8AC3E}">
        <p14:creationId xmlns:p14="http://schemas.microsoft.com/office/powerpoint/2010/main" val="11470967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4BE9D6-947D-45E1-B0C5-22FB717B00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2026_All Accounts neu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5BD56E-E38A-4399-B849-C7CE3662F6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50807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123147147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8355600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1746953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549020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986679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139058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112119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962427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883476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494592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540038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785096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630777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5060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swissskiteam - 2026-03-24 18:55:14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@camille_rast  @wendyholdener  @vanessamarinak  @sunrise_schweiz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https://quintly-eu-image-storage.s3.amazonaws.com/ad0ee56d7ea76007d4926f19ccbcfc66/6b266b1e92492dea832b3968a3874266.jpg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Sunrise – Saisonvisual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03/25/2026 18:38:42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0.9459 %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36442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3BB753-7E7A-4220-9591-457DA72F99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05/01/2025 - 04/30/2026</a:t>
            </a:r>
          </a:p>
        </p:txBody>
      </p:sp>
    </p:spTree>
    <p:extLst>
      <p:ext uri="{BB962C8B-B14F-4D97-AF65-F5344CB8AC3E}">
        <p14:creationId xmlns:p14="http://schemas.microsoft.com/office/powerpoint/2010/main" val="11497833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EBA13C-045B-48AB-A494-5EDC33D437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2026_All Accounts neu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DA8DE8-5662-4C16-AEF3-98EFEB6D58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6778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264919175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1188386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170071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805561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865189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283904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194330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812823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452096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028840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992719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010853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10230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6033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swisssnowboard - 2026-03-24 09:14:11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@soha_janett @lurawick @isa.loetscher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https://quintly-eu-image-storage.s3.amazonaws.com/630d2060a072fff22483cf94dd4125cd/7e612557b53bff4141b2e677c12c3e84.jpg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Sunrise – Saisonvisual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03/25/2026 08:38:43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1.2036 %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33827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72C17A-BE5F-4F96-81A9-F079F1ABB0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05/01/2025 - 04/30/2026</a:t>
            </a:r>
          </a:p>
        </p:txBody>
      </p:sp>
    </p:spTree>
    <p:extLst>
      <p:ext uri="{BB962C8B-B14F-4D97-AF65-F5344CB8AC3E}">
        <p14:creationId xmlns:p14="http://schemas.microsoft.com/office/powerpoint/2010/main" val="9738815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B700EE-4D44-4F24-93FA-6E5937D5D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2026_All Accounts neu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883CEF-37FB-4DCD-AA41-A6136B1558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7728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327650476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4936221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1487120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598952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459054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742437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309722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864238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746418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494022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162183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874270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330007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3552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swisssnowboard - 2026-03-24 09:13:30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@isa.loetscher @lurawick @soha_janett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https://quintly-eu-image-storage.s3.amazonaws.com/630d2060a072fff22483cf94dd4125cd/fccc99cbdb964a969c29a846e74051f6.jpg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Sunrise – Saisonvisual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03/25/2026 08:38:43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1.1525 %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63610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8A6F47-3238-41CF-AD6E-78F1A821A3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05/01/2025 - 04/30/2026</a:t>
            </a:r>
          </a:p>
        </p:txBody>
      </p:sp>
    </p:spTree>
    <p:extLst>
      <p:ext uri="{BB962C8B-B14F-4D97-AF65-F5344CB8AC3E}">
        <p14:creationId xmlns:p14="http://schemas.microsoft.com/office/powerpoint/2010/main" val="19421422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AA535B-4047-4DE6-8493-BAD7C44D9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2026_All Accounts neu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3CDF19-DF56-4728-87F9-CDB8542C7D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90022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351177153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3641040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821390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990462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087446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418285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153432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465856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65811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934220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794870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064188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214293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703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swissskiteam - 2026-03-23 20:37:33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@wendyholdener  @camille_rast  @christen.eliane  @melaniemeillard  @sunrise_schweiz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https://quintly-eu-image-storage.s3.amazonaws.com/ad0ee56d7ea76007d4926f19ccbcfc66/6fcc50034fb6f4c0426d7e92ce18d593.jpg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Sunrise – Saisonvisual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03/24/2026 20:09:23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1.0755 %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35895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89B71F-13CC-41C8-90EE-254F4DE8FE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05/01/2025 - 04/30/2026</a:t>
            </a:r>
          </a:p>
        </p:txBody>
      </p:sp>
    </p:spTree>
    <p:extLst>
      <p:ext uri="{BB962C8B-B14F-4D97-AF65-F5344CB8AC3E}">
        <p14:creationId xmlns:p14="http://schemas.microsoft.com/office/powerpoint/2010/main" val="36338593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EA183-5C4A-4771-BE08-CC4BBBB7E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2026_All Accounts neu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55F076-79DE-46F2-984E-D78EECA99B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46859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103398701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043341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7915948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346254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06770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941807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776534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198509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569656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910226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802817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078328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570370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2500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swissskiteam - 2026-03-23 20:37:32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@marcoodermatt  @loicmeillard  @lucaaerni  @tumlerthomi  @sunrise_schweiz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https://quintly-eu-image-storage.s3.amazonaws.com/ad0ee56d7ea76007d4926f19ccbcfc66/2d388f6b4b4f76e10e6e157dcfbd6c16.jpg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Sunrise – Saisonvisual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03/24/2026 20:09:23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0.8782 %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89288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837763-B1EA-40AF-9D48-02732DC413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05/01/2025 - 04/30/2026</a:t>
            </a:r>
          </a:p>
        </p:txBody>
      </p:sp>
    </p:spTree>
    <p:extLst>
      <p:ext uri="{BB962C8B-B14F-4D97-AF65-F5344CB8AC3E}">
        <p14:creationId xmlns:p14="http://schemas.microsoft.com/office/powerpoint/2010/main" val="2605838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6CAE7-62DD-4E4B-A44A-87DC78B97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2026_All Accounts neu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C8C20E-83DC-42B2-B9F7-768F9E3959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124028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333608306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2337141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1911627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970070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093843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26157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979117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86769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956457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654750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093350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699869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986802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1365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swissskiteam - 2026-03-21 23:27:38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@alexis_monney  @franjo_v_allmen  @stefanrogentin  @marcoodermatt  @sunrise_schweiz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https://quintly-eu-image-storage.s3.amazonaws.com/ad0ee56d7ea76007d4926f19ccbcfc66/672a3f6674b3e782b3aca97f84840c56.jpg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Sunrise – Saisonvisual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03/22/2026 23:08:35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1.0800 %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65742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61F956-4A7A-4B12-ACA7-0CAB9778BF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05/01/2025 - 04/30/2026</a:t>
            </a:r>
          </a:p>
        </p:txBody>
      </p:sp>
    </p:spTree>
    <p:extLst>
      <p:ext uri="{BB962C8B-B14F-4D97-AF65-F5344CB8AC3E}">
        <p14:creationId xmlns:p14="http://schemas.microsoft.com/office/powerpoint/2010/main" val="38274628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EF498-3BDB-4FFE-9B9B-7AFE6D043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2026_All Accounts neu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0C6BDE-2420-4677-B8F9-8A4B35DA4E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97469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228906954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5190493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8202229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465715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284820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658136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026407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867782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025382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920445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954574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618538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913780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2308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swissskiteam - 2026-03-21 23:27:37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@blancmalo  @corinnesuter_official  @sunrise_schweiz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https://quintly-eu-image-storage.s3.amazonaws.com/ad0ee56d7ea76007d4926f19ccbcfc66/f42774bb47f7bcb2f17f8fbee4da7bc7.jpg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Sunrise – Saisonvisual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03/22/2026 23:08:35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1.0690 %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64439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9AFAB7-8555-4BC8-A46B-41198A177C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05/01/2025 - 04/30/2026</a:t>
            </a:r>
          </a:p>
        </p:txBody>
      </p:sp>
    </p:spTree>
    <p:extLst>
      <p:ext uri="{BB962C8B-B14F-4D97-AF65-F5344CB8AC3E}">
        <p14:creationId xmlns:p14="http://schemas.microsoft.com/office/powerpoint/2010/main" val="23912881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30447-FDD3-4F99-A456-99ED47860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2026_All Accounts neu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9429C0-F6AD-4345-9CD3-AEF0EFDDA2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2726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355522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1926878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431519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778251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665408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854059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646854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161403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63306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233739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435618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463619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897781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5661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swissskiteam - 2026-03-21 04:55:43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@blancmalo  @corinnesuter_official  @janine._.s  @jasmineflury  @sunrise_schweiz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https://quintly-eu-image-storage.s3.amazonaws.com/ad0ee56d7ea76007d4926f19ccbcfc66/6add093030db8591a9f9f930facdcab9.jpg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Sunrise – Saisonvisual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03/22/2026 04:39:25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1.1261 %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8368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B082B5-1826-46CA-9688-1F0BE216B1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05/01/2025 - 04/30/2026</a:t>
            </a:r>
          </a:p>
        </p:txBody>
      </p:sp>
    </p:spTree>
    <p:extLst>
      <p:ext uri="{BB962C8B-B14F-4D97-AF65-F5344CB8AC3E}">
        <p14:creationId xmlns:p14="http://schemas.microsoft.com/office/powerpoint/2010/main" val="22459972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3D7D1F-F544-4E24-A5A2-43368A4F52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2026_All Accounts neu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D9E81D-4882-43CE-9590-6986F5DEDE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165055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286168638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2728520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1974317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286946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066205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082503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420195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571749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301983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0474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90099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844180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660043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5132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swissskiteam - 2026-03-21 04:55:42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@stefanrogentin  @franjo_v_allmen  @alessiomiggiano  @nielshintermann  @sunrise_schweiz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https://quintly-eu-image-storage.s3.amazonaws.com/ad0ee56d7ea76007d4926f19ccbcfc66/53be94095dbb12d776d21107db887595.jpg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Sunrise – Saisonvisual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03/22/2026 04:39:25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0.8663 %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05284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53A7F2-C847-406F-9C1F-174B5E8643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05/01/2025 - 04/30/2026</a:t>
            </a:r>
          </a:p>
        </p:txBody>
      </p:sp>
    </p:spTree>
    <p:extLst>
      <p:ext uri="{BB962C8B-B14F-4D97-AF65-F5344CB8AC3E}">
        <p14:creationId xmlns:p14="http://schemas.microsoft.com/office/powerpoint/2010/main" val="22425229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A42FA-E914-4B2E-A2E9-0B038FA66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2026_All Accounts neu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EAE9CA-6CF0-4144-B478-03A462408F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0733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326287914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5773860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963892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232994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515273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134823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317379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702380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189225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825044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611958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773034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345884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1680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swissskiteam - 2026-03-21 04:55:41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@justin_murisier  @alexis_monney  @marcoodermatt  @sunrise_schweiz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https://quintly-eu-image-storage.s3.amazonaws.com/ad0ee56d7ea76007d4926f19ccbcfc66/ea877d1bf63a7c0a7946bf25fa3b2152.jpg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Sunrise – Saisonvisual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03/22/2026 04:39:25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1.1063 %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41516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CDCE54-D550-4337-97AF-8150BE3D35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05/01/2025 - 04/30/2026</a:t>
            </a:r>
          </a:p>
        </p:txBody>
      </p:sp>
    </p:spTree>
    <p:extLst>
      <p:ext uri="{BB962C8B-B14F-4D97-AF65-F5344CB8AC3E}">
        <p14:creationId xmlns:p14="http://schemas.microsoft.com/office/powerpoint/2010/main" val="29652105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4676F-2061-4DD3-807D-612C109E8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2026_All Accounts neu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DCF810-417A-4E86-82DC-7DCE433BCB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3625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320791276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5442906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3218845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45456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902693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348781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968379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143442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37779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165118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430344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667021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52513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386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swissskiteam - 2026-03-16 16:58:47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https://quintly-eu-image-storage.s3.amazonaws.com/ad0ee56d7ea76007d4926f19ccbcfc66/502108e1bab425d4ac5828c2431cd4a1.jpg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Sunrise – Saisonvisual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03/17/2026 16:37:29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0.8399 %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94654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7EF673-6330-4990-BA0B-9B77E76BE1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05/01/2025 - 04/30/2026</a:t>
            </a:r>
          </a:p>
        </p:txBody>
      </p:sp>
    </p:spTree>
    <p:extLst>
      <p:ext uri="{BB962C8B-B14F-4D97-AF65-F5344CB8AC3E}">
        <p14:creationId xmlns:p14="http://schemas.microsoft.com/office/powerpoint/2010/main" val="23254384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ABA5C-C664-4D64-91BA-357F079BE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2026_All Accounts neu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8EE617-57FC-4937-B069-B3AEB45228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518807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341467335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8258361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5854539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37786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240951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939573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430615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581440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536144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949341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712062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341066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543668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6333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swissskiteam - 2026-03-15 07:04:11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https://quintly-eu-image-storage.s3.amazonaws.com/ad0ee56d7ea76007d4926f19ccbcfc66/c9aed71fe36547cef7af764288d25b6e.jpg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Sunrise – Saisonvisual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03/16/2026 06:39:04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1.0767 %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14736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FF0C58-0EF8-4BE5-A3F5-D6334F901C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05/01/2025 - 04/30/2026</a:t>
            </a:r>
          </a:p>
        </p:txBody>
      </p:sp>
    </p:spTree>
    <p:extLst>
      <p:ext uri="{BB962C8B-B14F-4D97-AF65-F5344CB8AC3E}">
        <p14:creationId xmlns:p14="http://schemas.microsoft.com/office/powerpoint/2010/main" val="30845075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B753DA-BA53-49D8-8081-06596ADF28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2026_All Accounts neu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BAD766-CC61-453C-B9C9-126354108E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59094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245178559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9142753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9877647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483902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752895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711505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662173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515845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105007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432142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354284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934471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041955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1749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swissskiteam - 2026-03-14 17:21:27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@ROBERT_CLARKE_06  @AURELIO.WYRSCH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https://quintly-eu-image-storage.s3.amazonaws.com/ad0ee56d7ea76007d4926f19ccbcfc66/13368859b9f124627693a16f049ac8de.jpg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Sunrise – Saisonvisual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03/15/2026 17:08:22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0.9759 %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80599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7C7958-FBEB-41B9-ABE5-47F107B841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05/01/2025 - 04/30/2026</a:t>
            </a:r>
          </a:p>
        </p:txBody>
      </p:sp>
    </p:spTree>
    <p:extLst>
      <p:ext uri="{BB962C8B-B14F-4D97-AF65-F5344CB8AC3E}">
        <p14:creationId xmlns:p14="http://schemas.microsoft.com/office/powerpoint/2010/main" val="13832684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200F0-861B-473E-A988-E978D00E3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2026_All Accounts neu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92578B-BDB5-44C0-BA37-8C62270790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630989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381313005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6699774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7396901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318878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270984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825222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091904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029949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725585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070562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627750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563286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951752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4906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swissskiteam - 2026-03-14 17:20:22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@GIULIANO_005  @SUISLUCKY  @AYMERIC.HNT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https://quintly-eu-image-storage.s3.amazonaws.com/ad0ee56d7ea76007d4926f19ccbcfc66/5395aaadee43a391aa666e48a27a514b.jpg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Sunrise – Saisonvisual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03/15/2026 17:08:22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0.9001 %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86851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6F4065-D67C-4095-B896-C685E0D726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05/01/2025 - 04/30/2026</a:t>
            </a:r>
          </a:p>
        </p:txBody>
      </p:sp>
    </p:spTree>
    <p:extLst>
      <p:ext uri="{BB962C8B-B14F-4D97-AF65-F5344CB8AC3E}">
        <p14:creationId xmlns:p14="http://schemas.microsoft.com/office/powerpoint/2010/main" val="2597907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65AC77-BA4B-4349-890A-8BA9B46F8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2026_All Accounts neu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508C85-FF81-4151-A3B5-E2221C9A1B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44263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370134586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1027384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249339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588463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949610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220773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322432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740453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917688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897296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732113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899757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707284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1869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swissskiteam - 2026-03-13 19:22:41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@ELYSSA.KUSTER  @JULIETTE._.FOURNIER  @FLATSCHER.ANNA  @SHAIENNEZEHNDER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https://quintly-eu-image-storage.s3.amazonaws.com/ad0ee56d7ea76007d4926f19ccbcfc66/99a9a95dbd852b4640e72f559e75b460.jpg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Sunrise – Saisonvisual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03/14/2026 19:08:51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0.8764 %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81474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EAF7CE-1CB3-40C6-AD75-051530405B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05/01/2025 - 04/30/2026</a:t>
            </a:r>
          </a:p>
        </p:txBody>
      </p:sp>
    </p:spTree>
    <p:extLst>
      <p:ext uri="{BB962C8B-B14F-4D97-AF65-F5344CB8AC3E}">
        <p14:creationId xmlns:p14="http://schemas.microsoft.com/office/powerpoint/2010/main" val="6348737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AAC30-33A8-4BAA-B88E-E25C99A2D2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2026_All Accounts neu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DECCC4-09BF-4D85-A1BB-33FFFCA14C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16166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98195637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9588873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5168657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363273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121643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430958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886115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590451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906706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18105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281449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774225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513080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085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swissskiteam - 2026-03-13 15:19:18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https://quintly-eu-image-storage.s3.amazonaws.com/ad0ee56d7ea76007d4926f19ccbcfc66/663ab8e5f0caf1c7c975906ccaa8f52f.jpg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Sunrise – Saisonvisual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03/14/2026 15:08:43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1.0214 %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49654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4877CF-32FF-45D1-AEFE-EA4FE3E03C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05/01/2025 - 04/30/2026</a:t>
            </a:r>
          </a:p>
        </p:txBody>
      </p:sp>
    </p:spTree>
    <p:extLst>
      <p:ext uri="{BB962C8B-B14F-4D97-AF65-F5344CB8AC3E}">
        <p14:creationId xmlns:p14="http://schemas.microsoft.com/office/powerpoint/2010/main" val="29729154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C67D8-A712-402B-B74A-D4B1AE3E1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2026_All Accounts neu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AA68FB-05D7-4DEA-9422-0C4A88F00A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520288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18556079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7199987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3867969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64861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058785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538654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696406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900776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298121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017730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147088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424820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774042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3449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swissskiteam - 2026-03-13 12:17:35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@marcoodermatt @sunrise_schweiz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https://quintly-eu-image-storage.s3.amazonaws.com/ad0ee56d7ea76007d4926f19ccbcfc66/e8bfcca2ce6907f68aab52ecf2dd4cac.jpg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Sunrise – Saisonvisual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03/14/2026 12:14:20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173394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0.1477 %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33067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996A77-7FBC-45F5-ADD7-FDBB1FE824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05/01/2025 - 04/30/2026</a:t>
            </a:r>
          </a:p>
        </p:txBody>
      </p:sp>
    </p:spTree>
    <p:extLst>
      <p:ext uri="{BB962C8B-B14F-4D97-AF65-F5344CB8AC3E}">
        <p14:creationId xmlns:p14="http://schemas.microsoft.com/office/powerpoint/2010/main" val="39447919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6CC0B-52E7-4AA4-B4B1-AE34ED5B0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2026_All Accounts neu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9E3B4C-4784-41FC-ACF8-09179CCCBD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86347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315542558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4395661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9752754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773297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661421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841502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536026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305699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912500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789702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839206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091393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567019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4188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swissskiteam - 2026-03-13 10:41:12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@sunrise_schweiz @marcoodermatt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https://quintly-eu-image-storage.s3.amazonaws.com/ad0ee56d7ea76007d4926f19ccbcfc66/5657140398d6b137cd9de7de9c5d9f9d.jpg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Sunrise – Saisonvisual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03/14/2026 10:38:10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0.9974 %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2752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56E424-0B0E-46C4-9AE5-C9F6C81EBF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05/01/2025 - 04/30/2026</a:t>
            </a:r>
          </a:p>
        </p:txBody>
      </p:sp>
    </p:spTree>
    <p:extLst>
      <p:ext uri="{BB962C8B-B14F-4D97-AF65-F5344CB8AC3E}">
        <p14:creationId xmlns:p14="http://schemas.microsoft.com/office/powerpoint/2010/main" val="31417862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BB838-AB18-4826-94C1-B39E2B810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2026_All Accounts neu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EDF108-39C9-47DD-BE31-5824C7FC26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371562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427172699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6923240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2034394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090235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119279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240659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871366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922341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983204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313935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045191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932063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070813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2958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swissskiteam - 2026-03-12 19:29:43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@GIULIANO_005  @AYMERIC.HNT  @ROBERT_CLARKE_06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https://quintly-eu-image-storage.s3.amazonaws.com/ad0ee56d7ea76007d4926f19ccbcfc66/2b053d59299e4e9144c7728b2fcb9dd5.jpg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Sunrise – Saisonvisual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03/13/2026 19:09:30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1.0034 %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60740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2D6270-F419-4910-A480-888135BC71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05/01/2025 - 04/30/2026</a:t>
            </a:r>
          </a:p>
        </p:txBody>
      </p:sp>
    </p:spTree>
    <p:extLst>
      <p:ext uri="{BB962C8B-B14F-4D97-AF65-F5344CB8AC3E}">
        <p14:creationId xmlns:p14="http://schemas.microsoft.com/office/powerpoint/2010/main" val="33908620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B8182-69EE-4EE6-B2C2-C28039765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2026_All Accounts neu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BEEA2D-79E6-44A9-B941-16CBB8603C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18131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222958092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9226424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8576071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645894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164056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164880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712180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552925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764221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456187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894964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147761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677707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7691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swissskiteam - 2026-03-12 19:28:26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@AURELIO.WYRSCH  @JACK_SPENCER05  @SUISLUCKY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https://quintly-eu-image-storage.s3.amazonaws.com/ad0ee56d7ea76007d4926f19ccbcfc66/ee55e7f1601e33a533b491a24180dc6a.jpg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Sunrise – Saisonvisual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03/13/2026 19:09:30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0.9806 %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90462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6D8409-E167-44A7-9E2F-03B56C3B2A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05/01/2025 - 04/30/2026</a:t>
            </a:r>
          </a:p>
        </p:txBody>
      </p:sp>
    </p:spTree>
    <p:extLst>
      <p:ext uri="{BB962C8B-B14F-4D97-AF65-F5344CB8AC3E}">
        <p14:creationId xmlns:p14="http://schemas.microsoft.com/office/powerpoint/2010/main" val="41156774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E2CBA-31B2-40CD-8830-FEF33FA0D5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2026_All Accounts neu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E07685-1680-4FE4-8ECA-E55A8A8475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34194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267914838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5161978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6631854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463358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495076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165718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380657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90675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539242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662730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183615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097813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756379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535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swissskiteam - 2026-03-12 15:26:46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https://quintly-eu-image-storage.s3.amazonaws.com/ad0ee56d7ea76007d4926f19ccbcfc66/2d26a2327468a52c628633e2bc48a94c.jpg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Sunrise – Saisonvisual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03/13/2026 15:08:57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1.0293 %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75562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62EA44-5EFB-447C-9150-07FE54464A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05/01/2025 - 04/30/2026</a:t>
            </a:r>
          </a:p>
        </p:txBody>
      </p:sp>
    </p:spTree>
    <p:extLst>
      <p:ext uri="{BB962C8B-B14F-4D97-AF65-F5344CB8AC3E}">
        <p14:creationId xmlns:p14="http://schemas.microsoft.com/office/powerpoint/2010/main" val="30398651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4</TotalTime>
  <Words>2407</Words>
  <Application>Microsoft Office PowerPoint</Application>
  <PresentationFormat>On-screen Show (4:3)</PresentationFormat>
  <Paragraphs>700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Calibri</vt:lpstr>
      <vt:lpstr>Arial</vt:lpstr>
      <vt:lpstr>quintly_template</vt:lpstr>
      <vt:lpstr>Instagram Stories Table  | 2026_All Accounts neu - 1 of 25</vt:lpstr>
      <vt:lpstr>Instagram Stories Table  | 2026_All Accounts neu - 2 of 25</vt:lpstr>
      <vt:lpstr>Instagram Stories Table  | 2026_All Accounts neu - 3 of 25</vt:lpstr>
      <vt:lpstr>Instagram Stories Table  | 2026_All Accounts neu - 4 of 25</vt:lpstr>
      <vt:lpstr>Instagram Stories Table  | 2026_All Accounts neu - 5 of 25</vt:lpstr>
      <vt:lpstr>Instagram Stories Table  | 2026_All Accounts neu - 6 of 25</vt:lpstr>
      <vt:lpstr>Instagram Stories Table  | 2026_All Accounts neu - 7 of 25</vt:lpstr>
      <vt:lpstr>Instagram Stories Table  | 2026_All Accounts neu - 8 of 25</vt:lpstr>
      <vt:lpstr>Instagram Stories Table  | 2026_All Accounts neu - 9 of 25</vt:lpstr>
      <vt:lpstr>Instagram Stories Table  | 2026_All Accounts neu - 10 of 25</vt:lpstr>
      <vt:lpstr>Instagram Stories Table  | 2026_All Accounts neu - 11 of 25</vt:lpstr>
      <vt:lpstr>Instagram Stories Table  | 2026_All Accounts neu - 12 of 25</vt:lpstr>
      <vt:lpstr>Instagram Stories Table  | 2026_All Accounts neu - 13 of 25</vt:lpstr>
      <vt:lpstr>Instagram Stories Table  | 2026_All Accounts neu - 14 of 25</vt:lpstr>
      <vt:lpstr>Instagram Stories Table  | 2026_All Accounts neu - 15 of 25</vt:lpstr>
      <vt:lpstr>Instagram Stories Table  | 2026_All Accounts neu - 16 of 25</vt:lpstr>
      <vt:lpstr>Instagram Stories Table  | 2026_All Accounts neu - 17 of 25</vt:lpstr>
      <vt:lpstr>Instagram Stories Table  | 2026_All Accounts neu - 18 of 25</vt:lpstr>
      <vt:lpstr>Instagram Stories Table  | 2026_All Accounts neu - 19 of 25</vt:lpstr>
      <vt:lpstr>Instagram Stories Table  | 2026_All Accounts neu - 20 of 25</vt:lpstr>
      <vt:lpstr>Instagram Stories Table  | 2026_All Accounts neu - 21 of 25</vt:lpstr>
      <vt:lpstr>Instagram Stories Table  | 2026_All Accounts neu - 22 of 25</vt:lpstr>
      <vt:lpstr>Instagram Stories Table  | 2026_All Accounts neu - 23 of 25</vt:lpstr>
      <vt:lpstr>Instagram Stories Table  | 2026_All Accounts neu - 24 of 25</vt:lpstr>
      <vt:lpstr>Instagram Stories Table  | 2026_All Accounts neu - 25 of 25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2026_All Accounts neu - 1 of 25</dc:title>
  <dc:creator>Frederik Born</dc:creator>
  <cp:lastModifiedBy>Frederik Born</cp:lastModifiedBy>
  <cp:revision>1</cp:revision>
  <dcterms:created xsi:type="dcterms:W3CDTF">2026-06-02T11:40:12Z</dcterms:created>
  <dcterms:modified xsi:type="dcterms:W3CDTF">2026-06-02T11:44:35Z</dcterms:modified>
</cp:coreProperties>
</file>