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6A8D5-3DF9-4C73-833E-D2086F96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Posts - Top Impressionen | All Accounts neu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F5FAD1-11C6-419C-A32D-ABA16A2A7E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6285424"/>
              </p:ext>
            </p:extLst>
          </p:nvPr>
        </p:nvGraphicFramePr>
        <p:xfrm>
          <a:off x="457200" y="1731963"/>
          <a:ext cx="7653528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569783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929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6533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8415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7693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7625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9421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1777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469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swissfreeski - 2026-02-09 14:28:48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Proof it wasn’t easy. Proof it was worth fighting for! Crashed hard in training. Still won gold 👊🏻
@mathilde_gremaud 
#milanocortina2026 #olympicchampion #fight #queen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https://quintly-eu-image-storage.s3.amazonaws.com/8932283380b3837f3eff0cd0b92b7b6a/e881730f0fb49b554ff57532c80ac564.jpg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2768965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3.3600 %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531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swissskiteam - 2026-02-07 13:03:12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Here it is, the first golden Olympic medal! 🥹🥇
@franjo_v_allmen @swissolympicteam #swissskiteam #swissolympicteam #milanocortina2026 @olympics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https://quintly-eu-image-storage.s3.amazonaws.com/ad0ee56d7ea76007d4926f19ccbcfc66/51ee03ffa0d9d89a1e183b881804af39.jpg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1083718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95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B5398-0855-42B4-B98E-92281EE85C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02/06/2026 - 02/23/2026</a:t>
            </a:r>
          </a:p>
        </p:txBody>
      </p:sp>
    </p:spTree>
    <p:extLst>
      <p:ext uri="{BB962C8B-B14F-4D97-AF65-F5344CB8AC3E}">
        <p14:creationId xmlns:p14="http://schemas.microsoft.com/office/powerpoint/2010/main" val="3035852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6D4F2-91C8-4F87-BB39-A3F2B91DF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Posts - Top Impressionen | All Accounts neu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713637-DFDC-4B55-AE1E-6875D0DAEA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76097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262812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96907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4017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4357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589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8949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9452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9737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933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swissskiteam - 2026-02-11 12:20:05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HATTRICK für @franjo_v_allmen 🥇 &amp; ein komplettierter Olympia-Medaillensatz für @marcoodermatt! 🔝
Drittes Olympia-Rennen für Franjo von Allmen, drittes Olympia-Gold! 🤯 CHAPEAU! 🎩 Marco Odermatt holt sich Bronze und damit nach Riesen-Gold vor vier Jahren und Silber in der Team-Kombi vor zwei Tagen seine dritte Olympia-Medaille! 💪🏼😮‍💨 CONGRATS, Boys! 🇨🇭
#swissskiteam #swissolympicteam @swissolympicteam #milanocortina2026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https://quintly-eu-image-storage.s3.amazonaws.com/ad0ee56d7ea76007d4926f19ccbcfc66/3b03827fbf86355fff73c20ffc4103bb.jpg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1082309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4.3200 %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06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77667-2B01-47CE-973B-C16F0F6F3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02/06/2026 - 02/23/2026</a:t>
            </a:r>
          </a:p>
        </p:txBody>
      </p:sp>
    </p:spTree>
    <p:extLst>
      <p:ext uri="{BB962C8B-B14F-4D97-AF65-F5344CB8AC3E}">
        <p14:creationId xmlns:p14="http://schemas.microsoft.com/office/powerpoint/2010/main" val="3550675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1D05B-5CC3-4F76-9FC5-D6C1B0BE2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Posts - Top Impressionen | All Accounts neu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D4F22E-443E-4498-83E0-00190894F5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4997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5507075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83357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1595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0416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8355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4113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3328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6422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17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swissskiteam - 2026-02-07 12:11:38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ein Olympia-Auftakt! 🥹💥🇨🇭🇮🇹
🥇 @franjo_v_allmen holt für die Schweiz in der ersten Entscheidung @milanocortina2026 die erste Goldmedaille! 🤩 Er gewinnt vor den Italienern 🥈 @giofranzi und 🥉 @dominikparis. 💪🏼 #CONGRATS! 
#milanocortina #swissolympicteam #franjovonallmen @swissolympicteam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https://quintly-eu-image-storage.s3.amazonaws.com/ad0ee56d7ea76007d4926f19ccbcfc66/8ac4f2cb87f8b539d5bcf8fc3d10cf54.jpg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980322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2.4400 %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596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05D04-D6E3-4B6A-BF26-7C84DFAD4E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02/06/2026 - 02/23/2026</a:t>
            </a:r>
          </a:p>
        </p:txBody>
      </p:sp>
    </p:spTree>
    <p:extLst>
      <p:ext uri="{BB962C8B-B14F-4D97-AF65-F5344CB8AC3E}">
        <p14:creationId xmlns:p14="http://schemas.microsoft.com/office/powerpoint/2010/main" val="167540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A57F2-015F-45B9-8C6F-7A062D15B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Posts - Top Impressionen | All Accounts neu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6DA4DC-A192-4FEA-83E7-2888E98E41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741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503161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95000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0059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2011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7539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9360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653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0307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423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swissskiteam - 2026-02-08 11:04:20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Unsere Teams für die Olympia-Team-Kombination vom Montag in Bormio sind bekannt🤩
SUI1: @marcoodermatt &amp; @loicmeillard 
SUI2: @franjo_v_allmen &amp; @tanguynef 
SUI3: @alexis_monney &amp; @dyule 
SUI4: @stefanrogentin &amp; @matthiasiten 
Hopp @swissolympicteam 💪🏻🥳🔥
#teamcombined #olympia #bormio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https://quintly-eu-image-storage.s3.amazonaws.com/ad0ee56d7ea76007d4926f19ccbcfc66/be77f4271e0dd973aad2dbc99f533ab4.jpg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778982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489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Swiss Alpine Ski Team - 2026-02-07 13:03:28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Here it is, the first golden Olympic medal! 🥹🥇
@franjo_v_allmen @swissolympicteam #swissskiteam #swissolympicteam #milanocortina2026 @olympics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https://quintly-eu-image-storage.s3.amazonaws.com/a12ec0f646fb210bdd8091f01863b62f/9374c7eca5cbec7b857c9d428ef6d372.jpg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13766.8396 %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271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965B3-9C2B-429E-8742-0269D4524A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02/06/2026 - 02/23/2026</a:t>
            </a:r>
          </a:p>
        </p:txBody>
      </p:sp>
    </p:spTree>
    <p:extLst>
      <p:ext uri="{BB962C8B-B14F-4D97-AF65-F5344CB8AC3E}">
        <p14:creationId xmlns:p14="http://schemas.microsoft.com/office/powerpoint/2010/main" val="537687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C98CF-4874-4708-9060-4FB2F4690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Posts - Top Impressionen | All Accounts neu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99FE4C-42CB-4969-9345-036197B1D4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0186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907282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34421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1867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003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4857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4987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6700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7131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327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swissskiteam - 2026-02-07 13:17:15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gold medal selfie time! 🤩🤳🏼 olympic downhill champion 2026 @franjo_v_allmen 🤝🏼 olympic downhill champion 2010 @didierdef 😮‍💨🥇
#milanocortina2026 #swissolympicteam #swissskiteam @swissolympicteam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https://quintly-eu-image-storage.s3.amazonaws.com/ad0ee56d7ea76007d4926f19ccbcfc66/1796a572a138e26ba5f61171182eeaec.jpg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2.0600 %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167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BDA57-C339-4CA8-993E-22A9CEB7A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02/06/2026 - 02/23/2026</a:t>
            </a:r>
          </a:p>
        </p:txBody>
      </p:sp>
    </p:spTree>
    <p:extLst>
      <p:ext uri="{BB962C8B-B14F-4D97-AF65-F5344CB8AC3E}">
        <p14:creationId xmlns:p14="http://schemas.microsoft.com/office/powerpoint/2010/main" val="3591819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0E96D-0FD8-4AB4-8B74-1834A9B0C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Posts - Top Impressionen | All Accounts neu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24691B-F6BC-4994-A88F-A1FBAC433E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5001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385619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22216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4845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6871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2921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8082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8529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3505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85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swissskiteam - 2026-02-09 14:55:53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 SIND SIE! 🥇🥇🥈🥈🥹
Vier Olympia-Medaillen, vier strahlende Gesichter, vier unterschiedliche Geschichten! 🤩🇨🇭
🥇 Zweites Olympia-Rennen für @franjo_v_allmen, zweite Goldmedaille 💥
🥇 Erstes Olympia-Rennen für @tanguynef und gleich Gold gewonnen 💪🏼
🥈 Erste Silbermedaille an Grossanlässen für @marcoodermatt 😮‍💨
🥈 Erste Olympia-Medaille für @loicmeillard 🔝
#swissskiteam #swissolympicteam #powerofateam #milanocortina2026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https://quintly-eu-image-storage.s3.amazonaws.com/ad0ee56d7ea76007d4926f19ccbcfc66/2e0a843eaf2ef67ecba0540cd5ba6844.jpg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4.0300 %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084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8CCA8-42C4-4DF7-B127-FD5DE50B28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02/06/2026 - 02/23/2026</a:t>
            </a:r>
          </a:p>
        </p:txBody>
      </p:sp>
    </p:spTree>
    <p:extLst>
      <p:ext uri="{BB962C8B-B14F-4D97-AF65-F5344CB8AC3E}">
        <p14:creationId xmlns:p14="http://schemas.microsoft.com/office/powerpoint/2010/main" val="2254416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79893-D9A5-4783-8387-B963DA2D3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Posts - Top Impressionen | All Accounts neu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E39DCB-2155-4318-BE99-037A53892A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1633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507442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52732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3136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3592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8191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378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5469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477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30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swissskiteam - 2026-02-18 16:02:41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just amazing! 🥹🥈✨ 
winnig silver in the Olympic Slalom @milanocortina2026 means being best of the rest behind the GOAT @mikaelashiffrin! 😮‍💨🐐🎩 Congrats @camille_rast, Mikaela and @annaswennlarsson 🥉💪🏼
#swissskiteam #swissolympicteam @swissolympicteam #milanocortina2026 #mikaelashiffrin #camillerast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https://quintly-eu-image-storage.s3.amazonaws.com/ad0ee56d7ea76007d4926f19ccbcfc66/6cc9d0e2f9defed2af8da028d4e1e8f6.jpg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716948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5.4300 %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39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swissskiteam - 2026-02-11 12:55:35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without words… 🥹🥇🥉 these two are simply incredible. 😮‍💨🇨🇭
#swissolympicteam #swissskiteam #milanocortina2026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https://quintly-eu-image-storage.s3.amazonaws.com/ad0ee56d7ea76007d4926f19ccbcfc66/14ef6f326c8ac8c84254990d1b309ed5.jpg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713616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2.8500 %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792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033EA8-1D50-4596-9789-ACA098241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02/06/2026 - 02/23/2026</a:t>
            </a:r>
          </a:p>
        </p:txBody>
      </p:sp>
    </p:spTree>
    <p:extLst>
      <p:ext uri="{BB962C8B-B14F-4D97-AF65-F5344CB8AC3E}">
        <p14:creationId xmlns:p14="http://schemas.microsoft.com/office/powerpoint/2010/main" val="33648913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952</Words>
  <Application>Microsoft Office PowerPoint</Application>
  <PresentationFormat>On-screen Show (4:3)</PresentationFormat>
  <Paragraphs>150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Overall Posts - Top Impressionen | All Accounts neu - 1 of 7</vt:lpstr>
      <vt:lpstr>Overall Posts - Top Impressionen | All Accounts neu - 2 of 7</vt:lpstr>
      <vt:lpstr>Overall Posts - Top Impressionen | All Accounts neu - 3 of 7</vt:lpstr>
      <vt:lpstr>Overall Posts - Top Impressionen | All Accounts neu - 4 of 7</vt:lpstr>
      <vt:lpstr>Overall Posts - Top Impressionen | All Accounts neu - 5 of 7</vt:lpstr>
      <vt:lpstr>Overall Posts - Top Impressionen | All Accounts neu - 6 of 7</vt:lpstr>
      <vt:lpstr>Overall Posts - Top Impressionen | All Accounts neu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Posts - Top Impressionen | All Accounts neu - 1 of 7</dc:title>
  <dc:creator>Frederik Born</dc:creator>
  <cp:lastModifiedBy>Frederik Born</cp:lastModifiedBy>
  <cp:revision>1</cp:revision>
  <dcterms:created xsi:type="dcterms:W3CDTF">2026-02-23T14:52:20Z</dcterms:created>
  <dcterms:modified xsi:type="dcterms:W3CDTF">2026-02-23T14:52:54Z</dcterms:modified>
</cp:coreProperties>
</file>