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@swissskiofficial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45413</c:v>
                </c:pt>
                <c:pt idx="1">
                  <c:v>45444</c:v>
                </c:pt>
                <c:pt idx="2">
                  <c:v>45474</c:v>
                </c:pt>
                <c:pt idx="3">
                  <c:v>45505</c:v>
                </c:pt>
                <c:pt idx="4">
                  <c:v>45536</c:v>
                </c:pt>
                <c:pt idx="5">
                  <c:v>45566</c:v>
                </c:pt>
                <c:pt idx="6">
                  <c:v>45597</c:v>
                </c:pt>
                <c:pt idx="7">
                  <c:v>45627</c:v>
                </c:pt>
                <c:pt idx="8">
                  <c:v>45658</c:v>
                </c:pt>
                <c:pt idx="9">
                  <c:v>45689</c:v>
                </c:pt>
                <c:pt idx="10">
                  <c:v>45717</c:v>
                </c:pt>
                <c:pt idx="11">
                  <c:v>45748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13046</c:v>
                </c:pt>
                <c:pt idx="1">
                  <c:v>13059</c:v>
                </c:pt>
                <c:pt idx="2">
                  <c:v>13201</c:v>
                </c:pt>
                <c:pt idx="3">
                  <c:v>13215</c:v>
                </c:pt>
                <c:pt idx="4">
                  <c:v>13476</c:v>
                </c:pt>
                <c:pt idx="5">
                  <c:v>13601</c:v>
                </c:pt>
                <c:pt idx="6">
                  <c:v>13991</c:v>
                </c:pt>
                <c:pt idx="7">
                  <c:v>16359</c:v>
                </c:pt>
                <c:pt idx="8">
                  <c:v>17511</c:v>
                </c:pt>
                <c:pt idx="9">
                  <c:v>18959</c:v>
                </c:pt>
                <c:pt idx="10">
                  <c:v>19282</c:v>
                </c:pt>
                <c:pt idx="11">
                  <c:v>19238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E2-45EC-9823-0EEFA2E6B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47360"/>
        <c:axId val="68789344"/>
      </c:lineChart>
      <c:dateAx>
        <c:axId val="331547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789344"/>
        <c:crosses val="autoZero"/>
        <c:auto val="1"/>
        <c:lblOffset val="100"/>
        <c:baseTimeUnit val="months"/>
      </c:dateAx>
      <c:valAx>
        <c:axId val="687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4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7EFC-3696-448F-ACE9-209A7B315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10695-9CCD-4042-A0BF-0847A57B2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95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68DC5-727B-4AA9-8B33-121E69D66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F1634-3D46-4B9F-B5E1-837DA213C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2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All profiles</dc:title>
  <dc:creator>Frederik Born</dc:creator>
  <cp:lastModifiedBy>Frederik Born</cp:lastModifiedBy>
  <cp:revision>1</cp:revision>
  <dcterms:created xsi:type="dcterms:W3CDTF">2025-05-02T13:51:52Z</dcterms:created>
  <dcterms:modified xsi:type="dcterms:W3CDTF">2025-05-02T13:52:07Z</dcterms:modified>
</cp:coreProperties>
</file>