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ED17-39F3-4D54-90C3-A86DDDC0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512148-DE1C-439D-8398-26098354DE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7535872"/>
              </p:ext>
            </p:extLst>
          </p:nvPr>
        </p:nvGraphicFramePr>
        <p:xfrm>
          <a:off x="457200" y="1731963"/>
          <a:ext cx="757123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81827926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77945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418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4779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2903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9451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910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930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6802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929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6775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460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FD2CD-33CC-4994-96E5-6F06429858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4231074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D5AFB-C0BC-4E26-BEC1-AB507DAA8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90EE1A-D93E-44B1-90F9-472C659AB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9517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53595744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7088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5061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714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518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1959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199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5221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43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258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851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89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- 2023-04-26 11:16:21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Thank you @moritzthoenen! 🫶🏽
•
After 7 years Moritz says farewell to competitive snowboarding 🥲 In his career he got one podium at the WC in Laax in 2019 and competed at the olympics in Pyeongchang 2018. 
•
Moritz will pursue his studies in psychology and economics at the University Bern. Besides that he will of course still be snowboarding and be involved in photo and video projects. 
•
Thanks for the good times Moritz and all the best for your future! 🤘🏽
•
•
#swisssnowboardteam #snowboarding #thanksmoritz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235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08587-E125-4FD1-911E-D725BDE16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2098392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9DE5A-0D33-4782-9A72-5E898A6F7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13E37-0D51-478F-BFA2-90FA9E289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4576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06925535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12406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3335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542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149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7820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059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724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4172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2726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813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15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- 2023-04-24 15:26:16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ersten Nominationen für die Swiss-Ski Night by @sunrise_schweiz sind bekannt. ✨ Und das Beste: Auch vom #swisssnowboard-Team ist ein Athlet nominiert. 🔝 Wir drücken @nickpuenter in der Kategorie «Freestyle Rookie des Jahres» die Daumen. 🤞🏼 Die Awards werden mittels Votings einer Expertenjury vergeben.
Wer einen der begehrten #Awards erhält, zeigt sich am 12. Mai 2023 in der Stage One in Zürich. 🏆
Die Awards werden präsentiert von: #sunrise, @helvetia.schweiz, @bkwag und @raiffeisen_ch 
#swissskinight #swisssnowboardteam #100percent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Swiss-Ski 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145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4F8D6-BD51-4933-B789-B074B2C32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4059397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AEEED-EDD0-47F9-A617-87E9DDBE2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864F00-A077-42C6-936B-2B70A220C0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4560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04691335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01467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2334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274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0079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228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653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786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871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8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2432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355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- 2023-04-07 16:24:26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 ist eigentlich dein Vorbild? 🤩
•
Wir haben beim „On the fly“ presented by @sunrise_schweiz bei unserem Team währendem letzten Weltcup in Silvaplana nachgefragt 🎤
•
•
#sunrise #onthefly #swisssnowboard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On the Fly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987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8D2A0-144D-406B-8244-019A443489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882537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8F39-C2BB-4466-AFD3-C1FD043F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A07D09-FA62-44EB-A149-4249F0E31A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689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03406175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55578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340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848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1374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6627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195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709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9617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5232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813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79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- 2023-04-06 15:29:54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Am 12. Mai 2023 findet zum ersten Mal die Swiss-Ski Night by @sunrise_schweiz statt. ✨ Unter dem Motto «Shining Champions» werden an diesem Abend die besten Athletinnen und Athleten des Jahres gekürt. 👑🏆
Auch ihr habt ein Wort mitzureden – beim Fan Award entscheidet ihr, wer zum Fan-Liebling des Jahres gekürt wird. Fünf ausgewählte Super-Fans treffen eine Vorauswahl der Athlet:innen, für die ihr später voten könnt. 💯
Bist du einer unserer Super-Fans? Dann bewirb dich jetzt – und sei im besten Fall mit deiner Begleitperson live vor Ort in der Stage One, wenn die #Awards vergeben werden. 🤩
Zeig uns in einem #Video (max. 15 Sekunden), wieso du der Swiss-Ski Super-Fan bist, und sag uns, für welche Swiss-Ski Sportart dein Herz schlägt. 🤳🏼
▶️ WhatsApp an 076 264 14 27
▶️ Einsendeschluss 16. April 2023
Wir freuen uns auf deine Einsendung! 📲
#swissskinight #sunrise #shiningchampions #fanaward #superfan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Swiss-Ski 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035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75C90-0EC8-4358-9D90-0F0F017FB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2934198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34039-97E1-4A15-B1C1-5BA80BD0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440C65-E506-4E03-B431-171B4108F7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084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8098442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47676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7900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5286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666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830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6246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1253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1368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2425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908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872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- 2023-04-03 16:16:17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Who runs the mountain? Girls! 🙋🏽‍♀️
•
An amazing Snowboard girls camp at @snowparklaax comes to an end. Thanks to all the girls who participated and shred the mountain this past weekend! 🤘🏽We had an absolute blast and the camp was booked out. Also big up to our coaches for their hard work. 
•
📸 by @vale_hinter_der_linse
•
•
#swisssnowboard #snowboarding #swisssnowboardgirls #grlpwr #laax #swisssnowboardgirlscamp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257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F5FB2-64AD-4A2A-B119-E9158BB84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2179077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CFB7D-20A6-4FCE-9B6E-9BBC9CE86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9FF3EA-CBCC-44A1-A370-FF87EFAC56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253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68231311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36254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3225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9938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0906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1282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6468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977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1852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9227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9209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41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- 2023-03-28 18:20:29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That was a blast! 💥
•
Check out the highlight clip from the last world cup of the season at @corvatsch_park. It was a pleasure to finish off the world cup season in front of a home crowd! 🇨🇭🎊 
•
•
#swisssnowboard #snowboarding #silvaplana #engadin #slopestyle #corvatsch3303 #silvaplana #worldcupcorvatsch #freestylestmoritz2025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951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F6EA4-A096-44DA-9B6E-3DF69C42D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1186572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542D6-575D-4ED7-A1F5-3A63E3134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25E81A-CC81-4F02-9861-64E94DBB5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120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16041222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19533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933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7049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2970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4893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486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9812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461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0596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3283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09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- 2023-03-26 12:28:32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Finals recap 🏁
•
Well it was a tough final with loads of mistakes and crashes. In the Swiss team @moritzboll was the only rider able to put down a run. He ends up in 9th place! @moritzthoenen and @hubercop couldn't put down either of their runs. Better luck next time! 🤞🏽🍀
•
Thanks @corvatsch_park for the great times! 🇨🇭 This was the last world cup of the season. There are few european cups left. Next one is going down next week in Rukka! 🇫🇮 
•
📸 by @anderesformat 
•
•
#swisssnowboard #snowboarding #silvaplana #engadin #slopestyle #corvatsch3303 #silvaplana #worldcupcorvatsch #freestylestmoritz2025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571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0935E1-A165-487B-B241-DD106AAE4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362369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65BCE-4B6F-480F-AD82-B29773FC2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ABD9C2-82EC-403F-9017-32A9440FB5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6405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53954170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562131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497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959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1456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920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6547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6878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520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736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276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60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- 2023-03-26 12:03:58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Finals recap 🏁
•
Well it was a tough final with loads of mistakes and crashes. In the Swiss team @moritzboll was the only rider able to put down a run. He ends up in 9th place! @moritzthoenen and @hubercop couldn't put down either of their runs. Better luck next time! 🤞🏽🍀
•
Thanks @corvatsch_park for the great times! 🇨🇭 This was the last world cup of the season. There are few european cups left. Next one is going down next week in Rukka! 🇫🇮 
•
📸 by @anderesformat 
•
•
#swisssnowboard #snowboarding #silvaplana #engadin #slopestyle #corvatsch3303 #silvaplana #worldcupcorvatsch #freestylestmoritz2025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57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A7D1A-1DBD-4F48-BF13-78B7559BC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1642999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88145-A184-4DF5-A48E-E3120591E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A640E8-08F2-46C0-BC67-34F054CCDD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3537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50317428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27692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2788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3183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487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8734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1256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001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8086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623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67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26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- 2023-03-25 16:07:57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3/4 final tickets! ✔️🎫
•
The boys team didn't disappoint in today's slopestyle qualifications 🔥 @moritzboll, @hubercop and @moritzthoenen all qualified for tomorrow's final here at @corvatsch_park! Only @martin_laesser wasn't able to put down a run. 
•
Finals are taking place tomorrow, the time is still to be announced. Let's get it boys! 🇨🇭
•
📸 by @anderesformat 
•
•
#swisssnowboard #snowboarding #silvaplana #engadin #slopestyle #corvatsch3303 #silvaplana #worldcupcorvatsch #freestylestmoritz2025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481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B1F56-9690-4027-92B9-455104E49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3225585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60FC9-C87C-46E9-BE71-9A38C191B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C2A4FB-5677-47FA-98F2-B6509201DA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8887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90439774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47332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21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467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2590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64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157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9878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6188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06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8110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16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- 2023-03-23 20:40:12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@arianeburri and @andrina.salis for finals! 🤩🔥
•
Ari and Andrina both showed a solid performance at the slopestyle worldcup qualifications in @corvatsch_park today and qualified as 8th and 9th for the finals on Sunday! ✅ 
•
Men's qualifications are going down tomorrow at 09:15 with heat 1 (@moritzboll &amp; @martinlaesser) and at 11:45 with heat 2 (@hubercop &amp; moritzthoenen). Let's get it boys! 
•
📸 by @anderesformat 
•
•
#swisssnowboard #snowboarding #swisssnowboardgirls #silvaplana #engadin #slopestyle #corvatsch3303 #silvaplana #worldcupcorvatsch #freestylestmoritz2025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088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A0D0D-2AA7-4903-9BF1-0697D9BC3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2701722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7E822-A321-40F7-B856-0F8573185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53DAF3-8469-42AF-AA71-7E1BA736D8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211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59206792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18643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095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618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78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540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961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8170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4724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6908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2025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50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- 2023-03-21 09:29:14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It’s home world cup time at @corvatsch_park this week! 🇨🇭🙌🏼
•
Our boys and girls are thrilledfor the final slopestyle world cup competition going down in @silvaplana.engadin this week. The competition week for the snowboarders starts Friday, 23rd March and ends Sunday, 26th March. The team is looking forward to your support! 👏🏽
•
•
#swisssnowboard #snowboarding #corvatsch #corvatschpark #silvaplana #engadin #slopestyle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470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D3144-389D-41E0-A72D-E9E243772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786971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1ABD7-719E-4EE3-AB34-3C32BB7FD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5F99F-5DE5-480B-9A2D-270CD948D3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2944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59560959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64437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0655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1168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436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4521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8809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6149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147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3118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6392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63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- 2023-03-04 13:28:23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🥉@hubercop🥉
•
Let’s go! The madman aka Joker aka Nicolas grabs the 3rd place in the big air finals! 🃏So deserved! ❤️‍🔥
•
📸 by @elmarbossard
•
•
#swisssnowboardteam #bakuriani2023 #worldchampionships #bigair #snowboarding #letsgoteam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56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9C3E1-9DBA-445F-8EC0-CBB54176E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2051920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5A2FA-ACE7-444B-8AE3-1191BB37F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C5627A-CA4E-4547-BEE0-839F4123B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714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49026685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60830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2955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9835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0763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7145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351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2456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9683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8542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1208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02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- 2023-03-03 09:58:45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🥉@janscherrer🥉
•
Daddy Jan seals the deal in the halfpipe and secures the bronze medal! We are super stoked and proud🔥
•
📸 by @elmarbossard
•
•
#swisssnowboardteam #bakuriani2023 #worldchampionships #halfpipe #snowboarding #letsgoteam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363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29AE6-2B13-4F7E-A0A9-7A69C5E1B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4222131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24568-3CDE-476B-8D9E-8BCB4B636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E5A0C4-2FD1-4482-AFA1-44F5B68CEB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2484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06195295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34825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826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2941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8273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060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00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391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341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52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9182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3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- 2023-02-27 19:22:21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 luck in Bakuriani today... 🫠
•
@hubercop couldn’t put down a run in the finals and finishes on 16th place. 
•
Unfortunately our @swisssnowboardgirls missed the finals 😕 @arianeburri finishes 21st, @snowbibi 23rd. 
•
Now it's time to focus for the competitions in Halfpipe and Big Air 💪🏽 Let's go team! 🍀 
•
📸: @elmarbossard 
•
•
#swisssnowboardteam #bakuriani2023 #worldchampionships #slopestyle #snowboarding #letsgoteam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038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B2724-BBB4-49A7-BD6C-ED442F2CA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2384134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ED314-DA69-4056-974A-AFF68122D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68AC1B-E26C-49BA-8A4F-48467F6BF1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7786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00227482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57769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046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6290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1314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791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591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2427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438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140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1329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201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- 2023-02-11 13:11:52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Let‘s get it @berenice.wicki! 🥉🔥
•
Benerice puts down a bangin’ run at the Snow Rodeo Halfpipe worldcup in Calgary and secures the 3rd spot! It‘s her very first WC podium 🍾💥 @isa.loetscher also shows a solid performance and takes home the 5th place! 
•
•
#swisssnowboard #calgary #snowrodeo #halfpipe #snowboard #snowboarding #grlpwr #swisssnowboardgirls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509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F35F8-04FC-4A5C-AF46-6119B1C9B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146581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A25EC-9C34-4B2F-AFCD-0ECA781AE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47109A-7617-4882-9D3A-6B5B01D79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3595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4798758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62158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519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8907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8928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7500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2149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3134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9476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342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5940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4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- 2023-02-09 11:15:11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Rapid-fire answers! 💥
•
For our „Chairlift Diaries“ we joined the lovely @arianeburri on the chair and wanted to know her choices between two options 🧐
•
•
#sunrise #chairliftdiaries #swisssnowboard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Chairlift Diaries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721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137DC-B244-457E-A237-2DA85544C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1408577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D328B-C591-4DAD-B040-651E72688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4762B1-9118-45A3-853D-7FDC3041F1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3600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47236442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60066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251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4058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3336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944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878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7585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571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0371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735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574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- 2023-01-28 12:03:30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@janscherrer wins the silver medal at the X-Games😍💪🥈
Congrats Champ😎🔥
#swisssnowboardteam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83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- 2023-01-26 15:05:55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Whaaaat🤯?! @hubercop once again shows his class on the board😍🏂 or on the back in this case🫣
Credits: @hubercop 🎥
#sunrise #slideoftheweek #snowboarding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Moment of the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1050395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312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2BF82-2E27-41F5-92B3-29DB0831E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455352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B4E29-BF59-44EC-BAC5-2B54F917C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7F308C-6D84-4203-B4BF-0913D77890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7512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97176471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29617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523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3448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3518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6928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9645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565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2064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079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333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9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- 2023-01-23 17:23:41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Rough weather at Laax Open 2023🥶 Nevertheless as always a great event😍🔥
Thanks to all who made the best possible🙏
#swisssnowboardteam #laaxopen #highlights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984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590A3-4B36-4824-B8AF-BEE647DD8B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3903202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0BB51-9DB6-4C9C-8A4B-1CE2FA95F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9D876C-11FF-422E-A069-4EF27B74B2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282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12555550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09681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535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413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636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844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210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57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701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5018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215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90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- 2023-01-22 11:58:14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Recap men slopestyle finals ☀️
•
@hubercop puts down a really solid 1st run and takes the 8th place in a wild slopestyle final! Congrats to the podiumboys @marcuskleveland , @dustyhenricksen &amp; @sventhorgren 🍾
•
Thank you to everybody that showed up and supported Nicolas during finals 🇨🇭🎉
•
📸 by @anderesformat 
•
•
#swisssnowboard #laaxopen #laax #laaxopen23 #teamswitzerland #snowboarding #slopestyle #sendit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078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1E7B8-8B85-419D-AF52-F126649D1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3778241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408F0-6C42-4734-84CD-88BA1A6BE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D2D55C-E51F-4DD1-B5B2-BF71228B80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1674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69524261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42116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730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5684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7437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4776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3206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144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7216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581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818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59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- 2023-01-21 11:09:11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 you remember? Therry Brunner won the UBS Halfpipe Take Off in Laax in 2002😎👏 The event was the predecessor of the Burton European Open. Therry looks back to the good old days in Laax with us in the third episode of #Flashback presented by @helvetia.schweiz !
Tonight the Halfpipe Finals of the Laax Open 2023 will take place - be ready🙏🤩
#swisssnowboard  #laaxopen2023 #flashback #helvetia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77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26E07-51EB-47E3-90DC-EA7A2324C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238224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BA924-7A09-451D-9A8B-1879EBAA9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7C5899-5739-48D0-900A-CDA56A6728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0336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86395447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226012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193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9230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870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660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1527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5960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177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894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3855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25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- 2023-01-19 16:46:02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bossman aka daddy aka @janscherrer ranks 7th today and qualifies for the finals on Saturday here in @laax! 🍾✨
•⁣
@gian_biele and @eliasallenspach couldn't quite put down a clean run and didn't make it through qualifications. The women @berenice.wicki and @isa.loetscher unfortunately also didn't make finals. 
•⁣
Good luck for Saturday evening @janscherer! 🍀
•⁣
•⁣
#swisssnowboard #laaxopen #laaxopen23 #laax #bossmanjan #daddyjan #kingofsvizzerajan #halfpipe #snowboarding #snowboard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886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D81AE-2156-4543-980A-C0DA4D261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1424580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3BEFA-58C8-456A-B455-5DB99CD43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B841FB-6511-4703-AEA3-5455334A0C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2437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56173541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65591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5808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8476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2725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2553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1128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7222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6963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704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6479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04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- 2023-01-18 18:12:54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Slopestyle qualifications went down! ⚡
@hubercop sticks his 2nd run and qualifies for finals on the 6th place! 🍾
@martin_laesser and @moritzboll unfortunately couldn’t put down a clean run. 
@nickpuenter had a gnarly crash in training 😵‍💫 Get well soon machine! 
If you wanna see more behind the scene shots of our team during the Laax Open, tune in on @mysports_ch one and @3plus.sport on Friday at 18:30 📺 „Auf der Kante“ is showing exclusive footage live from @laax. 
#swisssnowboard #laaxopen #laax #laaxopen23 #teamswitzerland #snowboarding #slopestyle #sendit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22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50EA2-C976-4D44-B52E-B19AA80F9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2766634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9A916-D662-4401-88EB-08C65D502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70FAD2-0F38-488A-9063-4DBB463E0A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3288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87816562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04976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0047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965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511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7325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70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9256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93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082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907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05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- 2023-01-16 16:00:33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It‘s time…⏱️ Laax Open 2023 here we go! ❤️‍🔥
The hype is real. The Laax Open is going down this week. We can‘t wait for our home slopestyle and halfpipe worldcup in @laax!🔥
Come up to @snowparklaax and support our team riders!🇨🇭👏🏽
#swisssnowboard #laaxopen #laax #laaxopen23 #teamswitzerland #snowboarding #halfpipe #slopestyle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870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95B4B-D2B8-46DF-BA87-83743EE3F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391979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8FFF1-3F06-4BE8-903A-9562F0E77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Snowboard-Freestyle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918441-0861-4ED4-846B-80843125B5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2367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19080168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20484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9163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3236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2256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676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9914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104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201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557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1350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214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- 2023-01-12 16:35:02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Laax Open is happening next week! We can't wait to see what the team will throw down in the bibs🎽
.
📸: @f.storm 
.
#swisssnowboard #tb #coppergrandprix #laaxopen #teamswitzerland #snowboarding #halfpipe #slopestyle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490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81522-B878-4205-921A-7D4BA257C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05/01/2022 - 04/30/2023</a:t>
            </a:r>
          </a:p>
        </p:txBody>
      </p:sp>
    </p:spTree>
    <p:extLst>
      <p:ext uri="{BB962C8B-B14F-4D97-AF65-F5344CB8AC3E}">
        <p14:creationId xmlns:p14="http://schemas.microsoft.com/office/powerpoint/2010/main" val="1879666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3802</Words>
  <Application>Microsoft Office PowerPoint</Application>
  <PresentationFormat>On-screen Show (4:3)</PresentationFormat>
  <Paragraphs>580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Instagram Posts Table | Snowboard-Freestyle - 1 of 25</vt:lpstr>
      <vt:lpstr>Instagram Posts Table | Snowboard-Freestyle - 2 of 25</vt:lpstr>
      <vt:lpstr>Instagram Posts Table | Snowboard-Freestyle - 3 of 25</vt:lpstr>
      <vt:lpstr>Instagram Posts Table | Snowboard-Freestyle - 4 of 25</vt:lpstr>
      <vt:lpstr>Instagram Posts Table | Snowboard-Freestyle - 5 of 25</vt:lpstr>
      <vt:lpstr>Instagram Posts Table | Snowboard-Freestyle - 6 of 25</vt:lpstr>
      <vt:lpstr>Instagram Posts Table | Snowboard-Freestyle - 7 of 25</vt:lpstr>
      <vt:lpstr>Instagram Posts Table | Snowboard-Freestyle - 8 of 25</vt:lpstr>
      <vt:lpstr>Instagram Posts Table | Snowboard-Freestyle - 9 of 25</vt:lpstr>
      <vt:lpstr>Instagram Posts Table | Snowboard-Freestyle - 10 of 25</vt:lpstr>
      <vt:lpstr>Instagram Posts Table | Snowboard-Freestyle - 11 of 25</vt:lpstr>
      <vt:lpstr>Instagram Posts Table | Snowboard-Freestyle - 12 of 25</vt:lpstr>
      <vt:lpstr>Instagram Posts Table | Snowboard-Freestyle - 13 of 25</vt:lpstr>
      <vt:lpstr>Instagram Posts Table | Snowboard-Freestyle - 14 of 25</vt:lpstr>
      <vt:lpstr>Instagram Posts Table | Snowboard-Freestyle - 15 of 25</vt:lpstr>
      <vt:lpstr>Instagram Posts Table | Snowboard-Freestyle - 16 of 25</vt:lpstr>
      <vt:lpstr>Instagram Posts Table | Snowboard-Freestyle - 17 of 25</vt:lpstr>
      <vt:lpstr>Instagram Posts Table | Snowboard-Freestyle - 18 of 25</vt:lpstr>
      <vt:lpstr>Instagram Posts Table | Snowboard-Freestyle - 19 of 25</vt:lpstr>
      <vt:lpstr>Instagram Posts Table | Snowboard-Freestyle - 20 of 25</vt:lpstr>
      <vt:lpstr>Instagram Posts Table | Snowboard-Freestyle - 21 of 25</vt:lpstr>
      <vt:lpstr>Instagram Posts Table | Snowboard-Freestyle - 22 of 25</vt:lpstr>
      <vt:lpstr>Instagram Posts Table | Snowboard-Freestyle - 23 of 25</vt:lpstr>
      <vt:lpstr>Instagram Posts Table | Snowboard-Freestyle - 24 of 25</vt:lpstr>
      <vt:lpstr>Instagram Posts Table | Snowboard-Freestyle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Snowboard-Freestyle - 1 of 25</dc:title>
  <dc:creator>Frederik Born</dc:creator>
  <cp:lastModifiedBy>Frederik Born</cp:lastModifiedBy>
  <cp:revision>1</cp:revision>
  <dcterms:created xsi:type="dcterms:W3CDTF">2023-06-12T08:46:50Z</dcterms:created>
  <dcterms:modified xsi:type="dcterms:W3CDTF">2023-06-12T08:50:50Z</dcterms:modified>
</cp:coreProperties>
</file>