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Swiss-Ski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  <c:pt idx="31">
                  <c:v>44348</c:v>
                </c:pt>
                <c:pt idx="32">
                  <c:v>44349</c:v>
                </c:pt>
                <c:pt idx="33">
                  <c:v>44350</c:v>
                </c:pt>
                <c:pt idx="34">
                  <c:v>44351</c:v>
                </c:pt>
                <c:pt idx="35">
                  <c:v>44352</c:v>
                </c:pt>
                <c:pt idx="36">
                  <c:v>44353</c:v>
                </c:pt>
                <c:pt idx="37">
                  <c:v>44354</c:v>
                </c:pt>
                <c:pt idx="38">
                  <c:v>44355</c:v>
                </c:pt>
                <c:pt idx="39">
                  <c:v>44356</c:v>
                </c:pt>
                <c:pt idx="40">
                  <c:v>44357</c:v>
                </c:pt>
                <c:pt idx="41">
                  <c:v>44358</c:v>
                </c:pt>
                <c:pt idx="42">
                  <c:v>44359</c:v>
                </c:pt>
                <c:pt idx="43">
                  <c:v>44360</c:v>
                </c:pt>
                <c:pt idx="44">
                  <c:v>44361</c:v>
                </c:pt>
                <c:pt idx="45">
                  <c:v>44362</c:v>
                </c:pt>
                <c:pt idx="46">
                  <c:v>44363</c:v>
                </c:pt>
                <c:pt idx="47">
                  <c:v>44364</c:v>
                </c:pt>
                <c:pt idx="48">
                  <c:v>44365</c:v>
                </c:pt>
                <c:pt idx="49">
                  <c:v>44366</c:v>
                </c:pt>
                <c:pt idx="50">
                  <c:v>44367</c:v>
                </c:pt>
                <c:pt idx="51">
                  <c:v>44368</c:v>
                </c:pt>
                <c:pt idx="52">
                  <c:v>44369</c:v>
                </c:pt>
                <c:pt idx="53">
                  <c:v>44370</c:v>
                </c:pt>
                <c:pt idx="54">
                  <c:v>44371</c:v>
                </c:pt>
                <c:pt idx="55">
                  <c:v>44372</c:v>
                </c:pt>
                <c:pt idx="56">
                  <c:v>44373</c:v>
                </c:pt>
                <c:pt idx="57">
                  <c:v>44374</c:v>
                </c:pt>
                <c:pt idx="58">
                  <c:v>44375</c:v>
                </c:pt>
                <c:pt idx="59">
                  <c:v>44376</c:v>
                </c:pt>
                <c:pt idx="60">
                  <c:v>44377</c:v>
                </c:pt>
                <c:pt idx="61">
                  <c:v>44378</c:v>
                </c:pt>
                <c:pt idx="62">
                  <c:v>44379</c:v>
                </c:pt>
                <c:pt idx="63">
                  <c:v>44380</c:v>
                </c:pt>
                <c:pt idx="64">
                  <c:v>44381</c:v>
                </c:pt>
                <c:pt idx="65">
                  <c:v>44382</c:v>
                </c:pt>
                <c:pt idx="66">
                  <c:v>44383</c:v>
                </c:pt>
                <c:pt idx="67">
                  <c:v>44384</c:v>
                </c:pt>
                <c:pt idx="68">
                  <c:v>44385</c:v>
                </c:pt>
                <c:pt idx="69">
                  <c:v>44386</c:v>
                </c:pt>
                <c:pt idx="70">
                  <c:v>44387</c:v>
                </c:pt>
                <c:pt idx="71">
                  <c:v>44388</c:v>
                </c:pt>
                <c:pt idx="72">
                  <c:v>44389</c:v>
                </c:pt>
                <c:pt idx="73">
                  <c:v>44390</c:v>
                </c:pt>
                <c:pt idx="74">
                  <c:v>44391</c:v>
                </c:pt>
                <c:pt idx="75">
                  <c:v>44392</c:v>
                </c:pt>
                <c:pt idx="76">
                  <c:v>44393</c:v>
                </c:pt>
                <c:pt idx="77">
                  <c:v>44394</c:v>
                </c:pt>
                <c:pt idx="78">
                  <c:v>44395</c:v>
                </c:pt>
                <c:pt idx="79">
                  <c:v>44396</c:v>
                </c:pt>
                <c:pt idx="80">
                  <c:v>44397</c:v>
                </c:pt>
                <c:pt idx="81">
                  <c:v>44398</c:v>
                </c:pt>
                <c:pt idx="82">
                  <c:v>44399</c:v>
                </c:pt>
                <c:pt idx="83">
                  <c:v>44400</c:v>
                </c:pt>
                <c:pt idx="84">
                  <c:v>44401</c:v>
                </c:pt>
                <c:pt idx="85">
                  <c:v>44402</c:v>
                </c:pt>
                <c:pt idx="86">
                  <c:v>44403</c:v>
                </c:pt>
                <c:pt idx="87">
                  <c:v>44404</c:v>
                </c:pt>
                <c:pt idx="88">
                  <c:v>44405</c:v>
                </c:pt>
                <c:pt idx="89">
                  <c:v>44406</c:v>
                </c:pt>
                <c:pt idx="90">
                  <c:v>44407</c:v>
                </c:pt>
                <c:pt idx="91">
                  <c:v>44408</c:v>
                </c:pt>
                <c:pt idx="92">
                  <c:v>44409</c:v>
                </c:pt>
                <c:pt idx="93">
                  <c:v>44410</c:v>
                </c:pt>
                <c:pt idx="94">
                  <c:v>44411</c:v>
                </c:pt>
                <c:pt idx="95">
                  <c:v>44412</c:v>
                </c:pt>
                <c:pt idx="96">
                  <c:v>44413</c:v>
                </c:pt>
                <c:pt idx="97">
                  <c:v>44414</c:v>
                </c:pt>
                <c:pt idx="98">
                  <c:v>44415</c:v>
                </c:pt>
                <c:pt idx="99">
                  <c:v>44416</c:v>
                </c:pt>
                <c:pt idx="100">
                  <c:v>44417</c:v>
                </c:pt>
                <c:pt idx="101">
                  <c:v>44418</c:v>
                </c:pt>
                <c:pt idx="102">
                  <c:v>44419</c:v>
                </c:pt>
                <c:pt idx="103">
                  <c:v>44420</c:v>
                </c:pt>
                <c:pt idx="104">
                  <c:v>44421</c:v>
                </c:pt>
                <c:pt idx="105">
                  <c:v>44422</c:v>
                </c:pt>
                <c:pt idx="106">
                  <c:v>44423</c:v>
                </c:pt>
                <c:pt idx="107">
                  <c:v>44424</c:v>
                </c:pt>
                <c:pt idx="108">
                  <c:v>44425</c:v>
                </c:pt>
                <c:pt idx="109">
                  <c:v>44426</c:v>
                </c:pt>
                <c:pt idx="110">
                  <c:v>44427</c:v>
                </c:pt>
                <c:pt idx="111">
                  <c:v>44428</c:v>
                </c:pt>
                <c:pt idx="112">
                  <c:v>44429</c:v>
                </c:pt>
                <c:pt idx="113">
                  <c:v>44430</c:v>
                </c:pt>
                <c:pt idx="114">
                  <c:v>44431</c:v>
                </c:pt>
                <c:pt idx="115">
                  <c:v>44432</c:v>
                </c:pt>
                <c:pt idx="116">
                  <c:v>44433</c:v>
                </c:pt>
                <c:pt idx="117">
                  <c:v>44434</c:v>
                </c:pt>
                <c:pt idx="118">
                  <c:v>44435</c:v>
                </c:pt>
                <c:pt idx="119">
                  <c:v>44436</c:v>
                </c:pt>
                <c:pt idx="120">
                  <c:v>44437</c:v>
                </c:pt>
                <c:pt idx="121">
                  <c:v>44438</c:v>
                </c:pt>
                <c:pt idx="122">
                  <c:v>44439</c:v>
                </c:pt>
                <c:pt idx="123">
                  <c:v>44440</c:v>
                </c:pt>
                <c:pt idx="124">
                  <c:v>44441</c:v>
                </c:pt>
                <c:pt idx="125">
                  <c:v>44442</c:v>
                </c:pt>
                <c:pt idx="126">
                  <c:v>44443</c:v>
                </c:pt>
                <c:pt idx="127">
                  <c:v>44444</c:v>
                </c:pt>
                <c:pt idx="128">
                  <c:v>44445</c:v>
                </c:pt>
                <c:pt idx="129">
                  <c:v>44446</c:v>
                </c:pt>
                <c:pt idx="130">
                  <c:v>44447</c:v>
                </c:pt>
                <c:pt idx="131">
                  <c:v>44448</c:v>
                </c:pt>
                <c:pt idx="132">
                  <c:v>44449</c:v>
                </c:pt>
                <c:pt idx="133">
                  <c:v>44450</c:v>
                </c:pt>
                <c:pt idx="134">
                  <c:v>44451</c:v>
                </c:pt>
                <c:pt idx="135">
                  <c:v>44452</c:v>
                </c:pt>
                <c:pt idx="136">
                  <c:v>44453</c:v>
                </c:pt>
                <c:pt idx="137">
                  <c:v>44454</c:v>
                </c:pt>
                <c:pt idx="138">
                  <c:v>44455</c:v>
                </c:pt>
                <c:pt idx="139">
                  <c:v>44456</c:v>
                </c:pt>
                <c:pt idx="140">
                  <c:v>44457</c:v>
                </c:pt>
                <c:pt idx="141">
                  <c:v>44458</c:v>
                </c:pt>
                <c:pt idx="142">
                  <c:v>44459</c:v>
                </c:pt>
                <c:pt idx="143">
                  <c:v>44460</c:v>
                </c:pt>
                <c:pt idx="144">
                  <c:v>44461</c:v>
                </c:pt>
                <c:pt idx="145">
                  <c:v>44462</c:v>
                </c:pt>
                <c:pt idx="146">
                  <c:v>44463</c:v>
                </c:pt>
                <c:pt idx="147">
                  <c:v>44464</c:v>
                </c:pt>
                <c:pt idx="148">
                  <c:v>44465</c:v>
                </c:pt>
                <c:pt idx="149">
                  <c:v>44466</c:v>
                </c:pt>
                <c:pt idx="150">
                  <c:v>44467</c:v>
                </c:pt>
                <c:pt idx="151">
                  <c:v>44468</c:v>
                </c:pt>
                <c:pt idx="152">
                  <c:v>44469</c:v>
                </c:pt>
                <c:pt idx="153">
                  <c:v>44470</c:v>
                </c:pt>
                <c:pt idx="154">
                  <c:v>44471</c:v>
                </c:pt>
                <c:pt idx="155">
                  <c:v>44472</c:v>
                </c:pt>
                <c:pt idx="156">
                  <c:v>44473</c:v>
                </c:pt>
                <c:pt idx="157">
                  <c:v>44474</c:v>
                </c:pt>
                <c:pt idx="158">
                  <c:v>44475</c:v>
                </c:pt>
                <c:pt idx="159">
                  <c:v>44476</c:v>
                </c:pt>
                <c:pt idx="160">
                  <c:v>44477</c:v>
                </c:pt>
                <c:pt idx="161">
                  <c:v>44478</c:v>
                </c:pt>
                <c:pt idx="162">
                  <c:v>44479</c:v>
                </c:pt>
                <c:pt idx="163">
                  <c:v>44480</c:v>
                </c:pt>
                <c:pt idx="164">
                  <c:v>44481</c:v>
                </c:pt>
                <c:pt idx="165">
                  <c:v>44482</c:v>
                </c:pt>
                <c:pt idx="166">
                  <c:v>44483</c:v>
                </c:pt>
                <c:pt idx="167">
                  <c:v>44484</c:v>
                </c:pt>
                <c:pt idx="168">
                  <c:v>44485</c:v>
                </c:pt>
                <c:pt idx="169">
                  <c:v>44486</c:v>
                </c:pt>
                <c:pt idx="170">
                  <c:v>44487</c:v>
                </c:pt>
                <c:pt idx="171">
                  <c:v>44488</c:v>
                </c:pt>
                <c:pt idx="172">
                  <c:v>44489</c:v>
                </c:pt>
                <c:pt idx="173">
                  <c:v>44490</c:v>
                </c:pt>
                <c:pt idx="174">
                  <c:v>44491</c:v>
                </c:pt>
                <c:pt idx="175">
                  <c:v>44492</c:v>
                </c:pt>
                <c:pt idx="176">
                  <c:v>44493</c:v>
                </c:pt>
                <c:pt idx="177">
                  <c:v>44494</c:v>
                </c:pt>
                <c:pt idx="178">
                  <c:v>44495</c:v>
                </c:pt>
                <c:pt idx="179">
                  <c:v>44496</c:v>
                </c:pt>
                <c:pt idx="180">
                  <c:v>44497</c:v>
                </c:pt>
                <c:pt idx="181">
                  <c:v>44498</c:v>
                </c:pt>
                <c:pt idx="182">
                  <c:v>44499</c:v>
                </c:pt>
                <c:pt idx="183">
                  <c:v>44500</c:v>
                </c:pt>
                <c:pt idx="184">
                  <c:v>44501</c:v>
                </c:pt>
                <c:pt idx="185">
                  <c:v>44502</c:v>
                </c:pt>
                <c:pt idx="186">
                  <c:v>44503</c:v>
                </c:pt>
                <c:pt idx="187">
                  <c:v>44504</c:v>
                </c:pt>
                <c:pt idx="188">
                  <c:v>44505</c:v>
                </c:pt>
                <c:pt idx="189">
                  <c:v>44506</c:v>
                </c:pt>
                <c:pt idx="190">
                  <c:v>44507</c:v>
                </c:pt>
                <c:pt idx="191">
                  <c:v>44508</c:v>
                </c:pt>
                <c:pt idx="192">
                  <c:v>44509</c:v>
                </c:pt>
                <c:pt idx="193">
                  <c:v>44510</c:v>
                </c:pt>
                <c:pt idx="194">
                  <c:v>44511</c:v>
                </c:pt>
                <c:pt idx="195">
                  <c:v>44512</c:v>
                </c:pt>
                <c:pt idx="196">
                  <c:v>44513</c:v>
                </c:pt>
                <c:pt idx="197">
                  <c:v>44514</c:v>
                </c:pt>
                <c:pt idx="198">
                  <c:v>44515</c:v>
                </c:pt>
                <c:pt idx="199">
                  <c:v>44516</c:v>
                </c:pt>
                <c:pt idx="200">
                  <c:v>44517</c:v>
                </c:pt>
                <c:pt idx="201">
                  <c:v>44518</c:v>
                </c:pt>
                <c:pt idx="202">
                  <c:v>44519</c:v>
                </c:pt>
                <c:pt idx="203">
                  <c:v>44520</c:v>
                </c:pt>
                <c:pt idx="204">
                  <c:v>44521</c:v>
                </c:pt>
                <c:pt idx="205">
                  <c:v>44522</c:v>
                </c:pt>
                <c:pt idx="206">
                  <c:v>44523</c:v>
                </c:pt>
                <c:pt idx="207">
                  <c:v>44524</c:v>
                </c:pt>
                <c:pt idx="208">
                  <c:v>44525</c:v>
                </c:pt>
                <c:pt idx="209">
                  <c:v>44526</c:v>
                </c:pt>
                <c:pt idx="210">
                  <c:v>44527</c:v>
                </c:pt>
                <c:pt idx="211">
                  <c:v>44528</c:v>
                </c:pt>
                <c:pt idx="212">
                  <c:v>44529</c:v>
                </c:pt>
                <c:pt idx="213">
                  <c:v>44530</c:v>
                </c:pt>
                <c:pt idx="214">
                  <c:v>44531</c:v>
                </c:pt>
                <c:pt idx="215">
                  <c:v>44532</c:v>
                </c:pt>
                <c:pt idx="216">
                  <c:v>44533</c:v>
                </c:pt>
                <c:pt idx="217">
                  <c:v>44534</c:v>
                </c:pt>
                <c:pt idx="218">
                  <c:v>44535</c:v>
                </c:pt>
                <c:pt idx="219">
                  <c:v>44536</c:v>
                </c:pt>
                <c:pt idx="220">
                  <c:v>44537</c:v>
                </c:pt>
                <c:pt idx="221">
                  <c:v>44538</c:v>
                </c:pt>
                <c:pt idx="222">
                  <c:v>44539</c:v>
                </c:pt>
                <c:pt idx="223">
                  <c:v>44540</c:v>
                </c:pt>
                <c:pt idx="224">
                  <c:v>44541</c:v>
                </c:pt>
                <c:pt idx="225">
                  <c:v>44542</c:v>
                </c:pt>
                <c:pt idx="226">
                  <c:v>44543</c:v>
                </c:pt>
                <c:pt idx="227">
                  <c:v>44544</c:v>
                </c:pt>
                <c:pt idx="228">
                  <c:v>44545</c:v>
                </c:pt>
                <c:pt idx="229">
                  <c:v>44546</c:v>
                </c:pt>
                <c:pt idx="230">
                  <c:v>44547</c:v>
                </c:pt>
                <c:pt idx="231">
                  <c:v>44548</c:v>
                </c:pt>
                <c:pt idx="232">
                  <c:v>44549</c:v>
                </c:pt>
                <c:pt idx="233">
                  <c:v>44550</c:v>
                </c:pt>
                <c:pt idx="234">
                  <c:v>44551</c:v>
                </c:pt>
                <c:pt idx="235">
                  <c:v>44552</c:v>
                </c:pt>
                <c:pt idx="236">
                  <c:v>44553</c:v>
                </c:pt>
                <c:pt idx="237">
                  <c:v>44554</c:v>
                </c:pt>
                <c:pt idx="238">
                  <c:v>44555</c:v>
                </c:pt>
                <c:pt idx="239">
                  <c:v>44556</c:v>
                </c:pt>
                <c:pt idx="240">
                  <c:v>44557</c:v>
                </c:pt>
                <c:pt idx="241">
                  <c:v>44558</c:v>
                </c:pt>
                <c:pt idx="242">
                  <c:v>44559</c:v>
                </c:pt>
                <c:pt idx="243">
                  <c:v>44560</c:v>
                </c:pt>
                <c:pt idx="244">
                  <c:v>44561</c:v>
                </c:pt>
                <c:pt idx="245">
                  <c:v>44562</c:v>
                </c:pt>
                <c:pt idx="246">
                  <c:v>44563</c:v>
                </c:pt>
                <c:pt idx="247">
                  <c:v>44564</c:v>
                </c:pt>
                <c:pt idx="248">
                  <c:v>44565</c:v>
                </c:pt>
                <c:pt idx="249">
                  <c:v>44566</c:v>
                </c:pt>
                <c:pt idx="250">
                  <c:v>44567</c:v>
                </c:pt>
                <c:pt idx="251">
                  <c:v>44568</c:v>
                </c:pt>
                <c:pt idx="252">
                  <c:v>44569</c:v>
                </c:pt>
                <c:pt idx="253">
                  <c:v>44570</c:v>
                </c:pt>
                <c:pt idx="254">
                  <c:v>44571</c:v>
                </c:pt>
                <c:pt idx="255">
                  <c:v>44572</c:v>
                </c:pt>
                <c:pt idx="256">
                  <c:v>44573</c:v>
                </c:pt>
                <c:pt idx="257">
                  <c:v>44574</c:v>
                </c:pt>
                <c:pt idx="258">
                  <c:v>44575</c:v>
                </c:pt>
                <c:pt idx="259">
                  <c:v>44576</c:v>
                </c:pt>
                <c:pt idx="260">
                  <c:v>44577</c:v>
                </c:pt>
                <c:pt idx="261">
                  <c:v>44578</c:v>
                </c:pt>
                <c:pt idx="262">
                  <c:v>44579</c:v>
                </c:pt>
                <c:pt idx="263">
                  <c:v>44580</c:v>
                </c:pt>
                <c:pt idx="264">
                  <c:v>44581</c:v>
                </c:pt>
                <c:pt idx="265">
                  <c:v>44582</c:v>
                </c:pt>
                <c:pt idx="266">
                  <c:v>44583</c:v>
                </c:pt>
                <c:pt idx="267">
                  <c:v>44584</c:v>
                </c:pt>
                <c:pt idx="268">
                  <c:v>44585</c:v>
                </c:pt>
                <c:pt idx="269">
                  <c:v>44586</c:v>
                </c:pt>
                <c:pt idx="270">
                  <c:v>44587</c:v>
                </c:pt>
                <c:pt idx="271">
                  <c:v>44588</c:v>
                </c:pt>
                <c:pt idx="272">
                  <c:v>44589</c:v>
                </c:pt>
                <c:pt idx="273">
                  <c:v>44590</c:v>
                </c:pt>
                <c:pt idx="274">
                  <c:v>44591</c:v>
                </c:pt>
                <c:pt idx="275">
                  <c:v>44592</c:v>
                </c:pt>
                <c:pt idx="276">
                  <c:v>44593</c:v>
                </c:pt>
                <c:pt idx="277">
                  <c:v>44594</c:v>
                </c:pt>
                <c:pt idx="278">
                  <c:v>44595</c:v>
                </c:pt>
                <c:pt idx="279">
                  <c:v>44596</c:v>
                </c:pt>
                <c:pt idx="280">
                  <c:v>44597</c:v>
                </c:pt>
                <c:pt idx="281">
                  <c:v>44598</c:v>
                </c:pt>
                <c:pt idx="282">
                  <c:v>44599</c:v>
                </c:pt>
                <c:pt idx="283">
                  <c:v>44600</c:v>
                </c:pt>
                <c:pt idx="284">
                  <c:v>44601</c:v>
                </c:pt>
                <c:pt idx="285">
                  <c:v>44602</c:v>
                </c:pt>
                <c:pt idx="286">
                  <c:v>44603</c:v>
                </c:pt>
                <c:pt idx="287">
                  <c:v>44604</c:v>
                </c:pt>
                <c:pt idx="288">
                  <c:v>44605</c:v>
                </c:pt>
                <c:pt idx="289">
                  <c:v>44606</c:v>
                </c:pt>
                <c:pt idx="290">
                  <c:v>44607</c:v>
                </c:pt>
                <c:pt idx="291">
                  <c:v>44608</c:v>
                </c:pt>
                <c:pt idx="292">
                  <c:v>44609</c:v>
                </c:pt>
                <c:pt idx="293">
                  <c:v>44610</c:v>
                </c:pt>
                <c:pt idx="294">
                  <c:v>44611</c:v>
                </c:pt>
                <c:pt idx="295">
                  <c:v>44612</c:v>
                </c:pt>
                <c:pt idx="296">
                  <c:v>44613</c:v>
                </c:pt>
                <c:pt idx="297">
                  <c:v>44614</c:v>
                </c:pt>
                <c:pt idx="298">
                  <c:v>44615</c:v>
                </c:pt>
                <c:pt idx="299">
                  <c:v>44616</c:v>
                </c:pt>
                <c:pt idx="300">
                  <c:v>44617</c:v>
                </c:pt>
                <c:pt idx="301">
                  <c:v>44618</c:v>
                </c:pt>
                <c:pt idx="302">
                  <c:v>44619</c:v>
                </c:pt>
                <c:pt idx="303">
                  <c:v>44620</c:v>
                </c:pt>
                <c:pt idx="304">
                  <c:v>44621</c:v>
                </c:pt>
                <c:pt idx="305">
                  <c:v>44622</c:v>
                </c:pt>
                <c:pt idx="306">
                  <c:v>44623</c:v>
                </c:pt>
                <c:pt idx="307">
                  <c:v>44624</c:v>
                </c:pt>
                <c:pt idx="308">
                  <c:v>44625</c:v>
                </c:pt>
                <c:pt idx="309">
                  <c:v>44626</c:v>
                </c:pt>
                <c:pt idx="310">
                  <c:v>44627</c:v>
                </c:pt>
                <c:pt idx="311">
                  <c:v>44628</c:v>
                </c:pt>
                <c:pt idx="312">
                  <c:v>44629</c:v>
                </c:pt>
                <c:pt idx="313">
                  <c:v>44630</c:v>
                </c:pt>
                <c:pt idx="314">
                  <c:v>44631</c:v>
                </c:pt>
                <c:pt idx="315">
                  <c:v>44632</c:v>
                </c:pt>
                <c:pt idx="316">
                  <c:v>44633</c:v>
                </c:pt>
                <c:pt idx="317">
                  <c:v>44634</c:v>
                </c:pt>
                <c:pt idx="318">
                  <c:v>44635</c:v>
                </c:pt>
                <c:pt idx="319">
                  <c:v>44636</c:v>
                </c:pt>
                <c:pt idx="320">
                  <c:v>44637</c:v>
                </c:pt>
                <c:pt idx="321">
                  <c:v>44638</c:v>
                </c:pt>
                <c:pt idx="322">
                  <c:v>44639</c:v>
                </c:pt>
                <c:pt idx="323">
                  <c:v>44640</c:v>
                </c:pt>
                <c:pt idx="324">
                  <c:v>44641</c:v>
                </c:pt>
                <c:pt idx="325">
                  <c:v>44642</c:v>
                </c:pt>
                <c:pt idx="326">
                  <c:v>44643</c:v>
                </c:pt>
                <c:pt idx="327">
                  <c:v>44644</c:v>
                </c:pt>
                <c:pt idx="328">
                  <c:v>44645</c:v>
                </c:pt>
                <c:pt idx="329">
                  <c:v>44646</c:v>
                </c:pt>
                <c:pt idx="330">
                  <c:v>44647</c:v>
                </c:pt>
                <c:pt idx="331">
                  <c:v>44648</c:v>
                </c:pt>
                <c:pt idx="332">
                  <c:v>44649</c:v>
                </c:pt>
                <c:pt idx="333">
                  <c:v>44650</c:v>
                </c:pt>
                <c:pt idx="334">
                  <c:v>44651</c:v>
                </c:pt>
                <c:pt idx="335">
                  <c:v>44652</c:v>
                </c:pt>
                <c:pt idx="336">
                  <c:v>44653</c:v>
                </c:pt>
                <c:pt idx="337">
                  <c:v>44654</c:v>
                </c:pt>
                <c:pt idx="338">
                  <c:v>44655</c:v>
                </c:pt>
                <c:pt idx="339">
                  <c:v>44656</c:v>
                </c:pt>
                <c:pt idx="340">
                  <c:v>44657</c:v>
                </c:pt>
                <c:pt idx="341">
                  <c:v>44658</c:v>
                </c:pt>
                <c:pt idx="342">
                  <c:v>44659</c:v>
                </c:pt>
                <c:pt idx="343">
                  <c:v>44660</c:v>
                </c:pt>
                <c:pt idx="344">
                  <c:v>44661</c:v>
                </c:pt>
                <c:pt idx="345">
                  <c:v>44662</c:v>
                </c:pt>
                <c:pt idx="346">
                  <c:v>44663</c:v>
                </c:pt>
                <c:pt idx="347">
                  <c:v>44664</c:v>
                </c:pt>
                <c:pt idx="348">
                  <c:v>44665</c:v>
                </c:pt>
                <c:pt idx="349">
                  <c:v>44666</c:v>
                </c:pt>
                <c:pt idx="350">
                  <c:v>44667</c:v>
                </c:pt>
                <c:pt idx="351">
                  <c:v>44668</c:v>
                </c:pt>
                <c:pt idx="352">
                  <c:v>44669</c:v>
                </c:pt>
                <c:pt idx="353">
                  <c:v>44670</c:v>
                </c:pt>
                <c:pt idx="354">
                  <c:v>44671</c:v>
                </c:pt>
                <c:pt idx="355">
                  <c:v>44672</c:v>
                </c:pt>
                <c:pt idx="356">
                  <c:v>44673</c:v>
                </c:pt>
                <c:pt idx="357">
                  <c:v>44674</c:v>
                </c:pt>
                <c:pt idx="358">
                  <c:v>44675</c:v>
                </c:pt>
                <c:pt idx="359">
                  <c:v>44676</c:v>
                </c:pt>
                <c:pt idx="360">
                  <c:v>44677</c:v>
                </c:pt>
                <c:pt idx="361">
                  <c:v>44678</c:v>
                </c:pt>
                <c:pt idx="362">
                  <c:v>44679</c:v>
                </c:pt>
                <c:pt idx="363">
                  <c:v>44680</c:v>
                </c:pt>
                <c:pt idx="364">
                  <c:v>44681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6355</c:v>
                </c:pt>
                <c:pt idx="1">
                  <c:v>6357</c:v>
                </c:pt>
                <c:pt idx="2">
                  <c:v>6367</c:v>
                </c:pt>
                <c:pt idx="3">
                  <c:v>6375</c:v>
                </c:pt>
                <c:pt idx="4">
                  <c:v>6385</c:v>
                </c:pt>
                <c:pt idx="5">
                  <c:v>6391</c:v>
                </c:pt>
                <c:pt idx="6">
                  <c:v>6399</c:v>
                </c:pt>
                <c:pt idx="7">
                  <c:v>6407</c:v>
                </c:pt>
                <c:pt idx="8">
                  <c:v>6415</c:v>
                </c:pt>
                <c:pt idx="9">
                  <c:v>6423</c:v>
                </c:pt>
                <c:pt idx="10">
                  <c:v>6428</c:v>
                </c:pt>
                <c:pt idx="11">
                  <c:v>6436</c:v>
                </c:pt>
                <c:pt idx="12">
                  <c:v>6457</c:v>
                </c:pt>
                <c:pt idx="13">
                  <c:v>6466</c:v>
                </c:pt>
                <c:pt idx="14">
                  <c:v>6467</c:v>
                </c:pt>
                <c:pt idx="15">
                  <c:v>6471</c:v>
                </c:pt>
                <c:pt idx="16">
                  <c:v>6484</c:v>
                </c:pt>
                <c:pt idx="17">
                  <c:v>6489</c:v>
                </c:pt>
                <c:pt idx="18">
                  <c:v>6499</c:v>
                </c:pt>
                <c:pt idx="19">
                  <c:v>6508</c:v>
                </c:pt>
                <c:pt idx="20">
                  <c:v>6517</c:v>
                </c:pt>
                <c:pt idx="21">
                  <c:v>6520</c:v>
                </c:pt>
                <c:pt idx="22">
                  <c:v>6523</c:v>
                </c:pt>
                <c:pt idx="23">
                  <c:v>6530</c:v>
                </c:pt>
                <c:pt idx="24">
                  <c:v>6536</c:v>
                </c:pt>
                <c:pt idx="25">
                  <c:v>6546</c:v>
                </c:pt>
                <c:pt idx="26">
                  <c:v>6555</c:v>
                </c:pt>
                <c:pt idx="27">
                  <c:v>6565</c:v>
                </c:pt>
                <c:pt idx="28">
                  <c:v>6570</c:v>
                </c:pt>
                <c:pt idx="29">
                  <c:v>6575</c:v>
                </c:pt>
                <c:pt idx="30">
                  <c:v>6576</c:v>
                </c:pt>
                <c:pt idx="31">
                  <c:v>6578</c:v>
                </c:pt>
                <c:pt idx="32">
                  <c:v>6587</c:v>
                </c:pt>
                <c:pt idx="33">
                  <c:v>6595</c:v>
                </c:pt>
                <c:pt idx="34">
                  <c:v>6602</c:v>
                </c:pt>
                <c:pt idx="35">
                  <c:v>6608</c:v>
                </c:pt>
                <c:pt idx="36">
                  <c:v>6609</c:v>
                </c:pt>
                <c:pt idx="37">
                  <c:v>6611</c:v>
                </c:pt>
                <c:pt idx="38">
                  <c:v>6621</c:v>
                </c:pt>
                <c:pt idx="39">
                  <c:v>6628</c:v>
                </c:pt>
                <c:pt idx="40">
                  <c:v>6637</c:v>
                </c:pt>
                <c:pt idx="41">
                  <c:v>6647</c:v>
                </c:pt>
                <c:pt idx="42">
                  <c:v>6648</c:v>
                </c:pt>
                <c:pt idx="43">
                  <c:v>6651</c:v>
                </c:pt>
                <c:pt idx="44">
                  <c:v>6656</c:v>
                </c:pt>
                <c:pt idx="45">
                  <c:v>6660</c:v>
                </c:pt>
                <c:pt idx="46">
                  <c:v>6667</c:v>
                </c:pt>
                <c:pt idx="47">
                  <c:v>6674</c:v>
                </c:pt>
                <c:pt idx="48">
                  <c:v>6682</c:v>
                </c:pt>
                <c:pt idx="49">
                  <c:v>6686</c:v>
                </c:pt>
                <c:pt idx="50">
                  <c:v>6688</c:v>
                </c:pt>
                <c:pt idx="51">
                  <c:v>6692</c:v>
                </c:pt>
                <c:pt idx="52">
                  <c:v>6699</c:v>
                </c:pt>
                <c:pt idx="53">
                  <c:v>6702</c:v>
                </c:pt>
                <c:pt idx="54">
                  <c:v>6707</c:v>
                </c:pt>
                <c:pt idx="55">
                  <c:v>6711</c:v>
                </c:pt>
                <c:pt idx="56">
                  <c:v>6720</c:v>
                </c:pt>
                <c:pt idx="57">
                  <c:v>6726</c:v>
                </c:pt>
                <c:pt idx="58">
                  <c:v>6731</c:v>
                </c:pt>
                <c:pt idx="59">
                  <c:v>6735</c:v>
                </c:pt>
                <c:pt idx="60">
                  <c:v>6742</c:v>
                </c:pt>
                <c:pt idx="61">
                  <c:v>6755</c:v>
                </c:pt>
                <c:pt idx="62">
                  <c:v>6761</c:v>
                </c:pt>
                <c:pt idx="63">
                  <c:v>6766</c:v>
                </c:pt>
                <c:pt idx="64">
                  <c:v>6773</c:v>
                </c:pt>
                <c:pt idx="65">
                  <c:v>6777</c:v>
                </c:pt>
                <c:pt idx="66">
                  <c:v>6782</c:v>
                </c:pt>
                <c:pt idx="67">
                  <c:v>6782</c:v>
                </c:pt>
                <c:pt idx="68">
                  <c:v>6790</c:v>
                </c:pt>
                <c:pt idx="69">
                  <c:v>6797</c:v>
                </c:pt>
                <c:pt idx="70">
                  <c:v>6799</c:v>
                </c:pt>
                <c:pt idx="71">
                  <c:v>6802</c:v>
                </c:pt>
                <c:pt idx="72">
                  <c:v>6807</c:v>
                </c:pt>
                <c:pt idx="73">
                  <c:v>6813</c:v>
                </c:pt>
                <c:pt idx="74">
                  <c:v>6821</c:v>
                </c:pt>
                <c:pt idx="75">
                  <c:v>6828</c:v>
                </c:pt>
                <c:pt idx="76">
                  <c:v>6834</c:v>
                </c:pt>
                <c:pt idx="77">
                  <c:v>6838</c:v>
                </c:pt>
                <c:pt idx="78">
                  <c:v>6840</c:v>
                </c:pt>
                <c:pt idx="79">
                  <c:v>6841</c:v>
                </c:pt>
                <c:pt idx="80">
                  <c:v>6851</c:v>
                </c:pt>
                <c:pt idx="81">
                  <c:v>6858</c:v>
                </c:pt>
                <c:pt idx="82">
                  <c:v>6860</c:v>
                </c:pt>
                <c:pt idx="83">
                  <c:v>6864</c:v>
                </c:pt>
                <c:pt idx="84">
                  <c:v>6868</c:v>
                </c:pt>
                <c:pt idx="85">
                  <c:v>6873</c:v>
                </c:pt>
                <c:pt idx="86">
                  <c:v>6880</c:v>
                </c:pt>
                <c:pt idx="87">
                  <c:v>6888</c:v>
                </c:pt>
                <c:pt idx="88">
                  <c:v>6902</c:v>
                </c:pt>
                <c:pt idx="89">
                  <c:v>6914</c:v>
                </c:pt>
                <c:pt idx="90">
                  <c:v>6919</c:v>
                </c:pt>
                <c:pt idx="91">
                  <c:v>6925</c:v>
                </c:pt>
                <c:pt idx="92">
                  <c:v>6934</c:v>
                </c:pt>
                <c:pt idx="93">
                  <c:v>6940</c:v>
                </c:pt>
                <c:pt idx="94">
                  <c:v>6948</c:v>
                </c:pt>
                <c:pt idx="95">
                  <c:v>6951</c:v>
                </c:pt>
                <c:pt idx="96">
                  <c:v>6959</c:v>
                </c:pt>
                <c:pt idx="97">
                  <c:v>6967</c:v>
                </c:pt>
                <c:pt idx="98">
                  <c:v>6975</c:v>
                </c:pt>
                <c:pt idx="99">
                  <c:v>6978</c:v>
                </c:pt>
                <c:pt idx="100">
                  <c:v>6983</c:v>
                </c:pt>
                <c:pt idx="101">
                  <c:v>6987</c:v>
                </c:pt>
                <c:pt idx="102">
                  <c:v>6993</c:v>
                </c:pt>
                <c:pt idx="103">
                  <c:v>6996</c:v>
                </c:pt>
                <c:pt idx="104">
                  <c:v>6998</c:v>
                </c:pt>
                <c:pt idx="105">
                  <c:v>7002</c:v>
                </c:pt>
                <c:pt idx="106">
                  <c:v>7003</c:v>
                </c:pt>
                <c:pt idx="107">
                  <c:v>7008</c:v>
                </c:pt>
                <c:pt idx="108">
                  <c:v>7018</c:v>
                </c:pt>
                <c:pt idx="109">
                  <c:v>7030</c:v>
                </c:pt>
                <c:pt idx="110">
                  <c:v>7036</c:v>
                </c:pt>
                <c:pt idx="111">
                  <c:v>7038</c:v>
                </c:pt>
                <c:pt idx="112">
                  <c:v>7041</c:v>
                </c:pt>
                <c:pt idx="113">
                  <c:v>7049</c:v>
                </c:pt>
                <c:pt idx="114">
                  <c:v>7054</c:v>
                </c:pt>
                <c:pt idx="115">
                  <c:v>7064</c:v>
                </c:pt>
                <c:pt idx="116">
                  <c:v>7068</c:v>
                </c:pt>
                <c:pt idx="117">
                  <c:v>7075</c:v>
                </c:pt>
                <c:pt idx="118">
                  <c:v>7087</c:v>
                </c:pt>
                <c:pt idx="119">
                  <c:v>7092</c:v>
                </c:pt>
                <c:pt idx="120">
                  <c:v>7102</c:v>
                </c:pt>
                <c:pt idx="121">
                  <c:v>7122</c:v>
                </c:pt>
                <c:pt idx="122">
                  <c:v>7139</c:v>
                </c:pt>
                <c:pt idx="123">
                  <c:v>7149</c:v>
                </c:pt>
                <c:pt idx="124">
                  <c:v>7157</c:v>
                </c:pt>
                <c:pt idx="125">
                  <c:v>7167</c:v>
                </c:pt>
                <c:pt idx="126">
                  <c:v>7167</c:v>
                </c:pt>
                <c:pt idx="127">
                  <c:v>7170</c:v>
                </c:pt>
                <c:pt idx="128">
                  <c:v>7178</c:v>
                </c:pt>
                <c:pt idx="129">
                  <c:v>7188</c:v>
                </c:pt>
                <c:pt idx="130">
                  <c:v>7218</c:v>
                </c:pt>
                <c:pt idx="131">
                  <c:v>7229</c:v>
                </c:pt>
                <c:pt idx="132">
                  <c:v>7243</c:v>
                </c:pt>
                <c:pt idx="133">
                  <c:v>7253</c:v>
                </c:pt>
                <c:pt idx="134">
                  <c:v>7258</c:v>
                </c:pt>
                <c:pt idx="135">
                  <c:v>7267</c:v>
                </c:pt>
                <c:pt idx="136">
                  <c:v>7276</c:v>
                </c:pt>
                <c:pt idx="137">
                  <c:v>7285</c:v>
                </c:pt>
                <c:pt idx="138">
                  <c:v>7291</c:v>
                </c:pt>
                <c:pt idx="139">
                  <c:v>7299</c:v>
                </c:pt>
                <c:pt idx="140">
                  <c:v>7302</c:v>
                </c:pt>
                <c:pt idx="141">
                  <c:v>7312</c:v>
                </c:pt>
                <c:pt idx="142">
                  <c:v>7319</c:v>
                </c:pt>
                <c:pt idx="143">
                  <c:v>7325</c:v>
                </c:pt>
                <c:pt idx="144">
                  <c:v>7334</c:v>
                </c:pt>
                <c:pt idx="145">
                  <c:v>7340</c:v>
                </c:pt>
                <c:pt idx="146">
                  <c:v>7348</c:v>
                </c:pt>
                <c:pt idx="147">
                  <c:v>7348</c:v>
                </c:pt>
                <c:pt idx="148">
                  <c:v>7354</c:v>
                </c:pt>
                <c:pt idx="149">
                  <c:v>7359</c:v>
                </c:pt>
                <c:pt idx="150">
                  <c:v>7364</c:v>
                </c:pt>
                <c:pt idx="151">
                  <c:v>7375</c:v>
                </c:pt>
                <c:pt idx="152">
                  <c:v>7389</c:v>
                </c:pt>
                <c:pt idx="153">
                  <c:v>7398</c:v>
                </c:pt>
                <c:pt idx="154">
                  <c:v>7407</c:v>
                </c:pt>
                <c:pt idx="155">
                  <c:v>7414</c:v>
                </c:pt>
                <c:pt idx="156">
                  <c:v>7422</c:v>
                </c:pt>
                <c:pt idx="157">
                  <c:v>7432</c:v>
                </c:pt>
                <c:pt idx="158">
                  <c:v>7441</c:v>
                </c:pt>
                <c:pt idx="159">
                  <c:v>7448</c:v>
                </c:pt>
                <c:pt idx="160">
                  <c:v>7459</c:v>
                </c:pt>
                <c:pt idx="161">
                  <c:v>7465</c:v>
                </c:pt>
                <c:pt idx="162">
                  <c:v>7471</c:v>
                </c:pt>
                <c:pt idx="163">
                  <c:v>7480</c:v>
                </c:pt>
                <c:pt idx="164">
                  <c:v>7493</c:v>
                </c:pt>
                <c:pt idx="165">
                  <c:v>7503</c:v>
                </c:pt>
                <c:pt idx="166">
                  <c:v>7516</c:v>
                </c:pt>
                <c:pt idx="167">
                  <c:v>7529</c:v>
                </c:pt>
                <c:pt idx="168">
                  <c:v>7540</c:v>
                </c:pt>
                <c:pt idx="169">
                  <c:v>7544</c:v>
                </c:pt>
                <c:pt idx="170">
                  <c:v>7558</c:v>
                </c:pt>
                <c:pt idx="171">
                  <c:v>7565</c:v>
                </c:pt>
                <c:pt idx="172">
                  <c:v>7575</c:v>
                </c:pt>
                <c:pt idx="173">
                  <c:v>7586</c:v>
                </c:pt>
                <c:pt idx="174">
                  <c:v>7602</c:v>
                </c:pt>
                <c:pt idx="175">
                  <c:v>7609</c:v>
                </c:pt>
                <c:pt idx="176">
                  <c:v>7615</c:v>
                </c:pt>
                <c:pt idx="177">
                  <c:v>7624</c:v>
                </c:pt>
                <c:pt idx="178">
                  <c:v>7634</c:v>
                </c:pt>
                <c:pt idx="179">
                  <c:v>7640</c:v>
                </c:pt>
                <c:pt idx="180">
                  <c:v>7651</c:v>
                </c:pt>
                <c:pt idx="181">
                  <c:v>7664</c:v>
                </c:pt>
                <c:pt idx="182">
                  <c:v>7676</c:v>
                </c:pt>
                <c:pt idx="183">
                  <c:v>7681</c:v>
                </c:pt>
                <c:pt idx="184">
                  <c:v>7693</c:v>
                </c:pt>
                <c:pt idx="185">
                  <c:v>7709</c:v>
                </c:pt>
                <c:pt idx="186">
                  <c:v>7726</c:v>
                </c:pt>
                <c:pt idx="187">
                  <c:v>7739</c:v>
                </c:pt>
                <c:pt idx="188">
                  <c:v>7755</c:v>
                </c:pt>
                <c:pt idx="189">
                  <c:v>7760</c:v>
                </c:pt>
                <c:pt idx="190">
                  <c:v>7769</c:v>
                </c:pt>
                <c:pt idx="191">
                  <c:v>7779</c:v>
                </c:pt>
                <c:pt idx="192">
                  <c:v>7797</c:v>
                </c:pt>
                <c:pt idx="193">
                  <c:v>7812</c:v>
                </c:pt>
                <c:pt idx="194">
                  <c:v>7817</c:v>
                </c:pt>
                <c:pt idx="195">
                  <c:v>7824</c:v>
                </c:pt>
                <c:pt idx="196">
                  <c:v>7839</c:v>
                </c:pt>
                <c:pt idx="197">
                  <c:v>7845</c:v>
                </c:pt>
                <c:pt idx="198">
                  <c:v>7855</c:v>
                </c:pt>
                <c:pt idx="199">
                  <c:v>7878</c:v>
                </c:pt>
                <c:pt idx="200">
                  <c:v>7890</c:v>
                </c:pt>
                <c:pt idx="201">
                  <c:v>7912</c:v>
                </c:pt>
                <c:pt idx="202">
                  <c:v>7933</c:v>
                </c:pt>
                <c:pt idx="203">
                  <c:v>7938</c:v>
                </c:pt>
                <c:pt idx="204">
                  <c:v>7946</c:v>
                </c:pt>
                <c:pt idx="205">
                  <c:v>7957</c:v>
                </c:pt>
                <c:pt idx="206">
                  <c:v>7961</c:v>
                </c:pt>
                <c:pt idx="207">
                  <c:v>7976</c:v>
                </c:pt>
                <c:pt idx="208">
                  <c:v>7985</c:v>
                </c:pt>
                <c:pt idx="209">
                  <c:v>7991</c:v>
                </c:pt>
                <c:pt idx="210">
                  <c:v>7995</c:v>
                </c:pt>
                <c:pt idx="211">
                  <c:v>8002</c:v>
                </c:pt>
                <c:pt idx="212">
                  <c:v>8005</c:v>
                </c:pt>
                <c:pt idx="213">
                  <c:v>8010</c:v>
                </c:pt>
                <c:pt idx="214">
                  <c:v>8013</c:v>
                </c:pt>
                <c:pt idx="215">
                  <c:v>8022</c:v>
                </c:pt>
                <c:pt idx="216">
                  <c:v>8036</c:v>
                </c:pt>
                <c:pt idx="217">
                  <c:v>8042</c:v>
                </c:pt>
                <c:pt idx="218">
                  <c:v>8044</c:v>
                </c:pt>
                <c:pt idx="219">
                  <c:v>8050</c:v>
                </c:pt>
                <c:pt idx="220">
                  <c:v>8061</c:v>
                </c:pt>
                <c:pt idx="221">
                  <c:v>8073</c:v>
                </c:pt>
                <c:pt idx="222">
                  <c:v>8086</c:v>
                </c:pt>
                <c:pt idx="223">
                  <c:v>8093</c:v>
                </c:pt>
                <c:pt idx="224">
                  <c:v>8100</c:v>
                </c:pt>
                <c:pt idx="225">
                  <c:v>8109</c:v>
                </c:pt>
                <c:pt idx="226">
                  <c:v>8120</c:v>
                </c:pt>
                <c:pt idx="227">
                  <c:v>8133</c:v>
                </c:pt>
                <c:pt idx="228">
                  <c:v>8139</c:v>
                </c:pt>
                <c:pt idx="229">
                  <c:v>8146</c:v>
                </c:pt>
                <c:pt idx="230">
                  <c:v>8169</c:v>
                </c:pt>
                <c:pt idx="231">
                  <c:v>8178</c:v>
                </c:pt>
                <c:pt idx="232">
                  <c:v>8186</c:v>
                </c:pt>
                <c:pt idx="233">
                  <c:v>8199</c:v>
                </c:pt>
                <c:pt idx="234">
                  <c:v>8207</c:v>
                </c:pt>
                <c:pt idx="235">
                  <c:v>8213</c:v>
                </c:pt>
                <c:pt idx="236">
                  <c:v>8219</c:v>
                </c:pt>
                <c:pt idx="237">
                  <c:v>8228</c:v>
                </c:pt>
                <c:pt idx="238">
                  <c:v>8232</c:v>
                </c:pt>
                <c:pt idx="239">
                  <c:v>8240</c:v>
                </c:pt>
                <c:pt idx="240">
                  <c:v>8246</c:v>
                </c:pt>
                <c:pt idx="241">
                  <c:v>8250</c:v>
                </c:pt>
                <c:pt idx="242">
                  <c:v>8255</c:v>
                </c:pt>
                <c:pt idx="243">
                  <c:v>8266</c:v>
                </c:pt>
                <c:pt idx="244">
                  <c:v>8276</c:v>
                </c:pt>
                <c:pt idx="245">
                  <c:v>8281</c:v>
                </c:pt>
                <c:pt idx="246">
                  <c:v>8307</c:v>
                </c:pt>
                <c:pt idx="247">
                  <c:v>8325</c:v>
                </c:pt>
                <c:pt idx="248">
                  <c:v>8338</c:v>
                </c:pt>
                <c:pt idx="249">
                  <c:v>8355</c:v>
                </c:pt>
                <c:pt idx="250">
                  <c:v>8372</c:v>
                </c:pt>
                <c:pt idx="251">
                  <c:v>8382</c:v>
                </c:pt>
                <c:pt idx="252">
                  <c:v>8387</c:v>
                </c:pt>
                <c:pt idx="253">
                  <c:v>8403</c:v>
                </c:pt>
                <c:pt idx="254">
                  <c:v>8416</c:v>
                </c:pt>
                <c:pt idx="255">
                  <c:v>8435</c:v>
                </c:pt>
                <c:pt idx="256">
                  <c:v>8452</c:v>
                </c:pt>
                <c:pt idx="257">
                  <c:v>8463</c:v>
                </c:pt>
                <c:pt idx="258">
                  <c:v>8470</c:v>
                </c:pt>
                <c:pt idx="259">
                  <c:v>8486</c:v>
                </c:pt>
                <c:pt idx="260">
                  <c:v>8710</c:v>
                </c:pt>
                <c:pt idx="261">
                  <c:v>8817</c:v>
                </c:pt>
                <c:pt idx="262">
                  <c:v>8871</c:v>
                </c:pt>
                <c:pt idx="263">
                  <c:v>8936</c:v>
                </c:pt>
                <c:pt idx="264">
                  <c:v>8976</c:v>
                </c:pt>
                <c:pt idx="265">
                  <c:v>9010</c:v>
                </c:pt>
                <c:pt idx="266">
                  <c:v>9035</c:v>
                </c:pt>
                <c:pt idx="267">
                  <c:v>9063</c:v>
                </c:pt>
                <c:pt idx="268">
                  <c:v>9097</c:v>
                </c:pt>
                <c:pt idx="269">
                  <c:v>9121</c:v>
                </c:pt>
                <c:pt idx="270">
                  <c:v>9145</c:v>
                </c:pt>
                <c:pt idx="271">
                  <c:v>9166</c:v>
                </c:pt>
                <c:pt idx="272">
                  <c:v>9184</c:v>
                </c:pt>
                <c:pt idx="273">
                  <c:v>9203</c:v>
                </c:pt>
                <c:pt idx="274">
                  <c:v>9210</c:v>
                </c:pt>
                <c:pt idx="275">
                  <c:v>9232</c:v>
                </c:pt>
                <c:pt idx="276">
                  <c:v>9255</c:v>
                </c:pt>
                <c:pt idx="277">
                  <c:v>9280</c:v>
                </c:pt>
                <c:pt idx="278">
                  <c:v>9302</c:v>
                </c:pt>
                <c:pt idx="279">
                  <c:v>9315</c:v>
                </c:pt>
                <c:pt idx="280">
                  <c:v>9326</c:v>
                </c:pt>
                <c:pt idx="281">
                  <c:v>9334</c:v>
                </c:pt>
                <c:pt idx="282">
                  <c:v>9483</c:v>
                </c:pt>
                <c:pt idx="283">
                  <c:v>9654</c:v>
                </c:pt>
                <c:pt idx="284">
                  <c:v>9720</c:v>
                </c:pt>
                <c:pt idx="285">
                  <c:v>9756</c:v>
                </c:pt>
                <c:pt idx="286">
                  <c:v>9850</c:v>
                </c:pt>
                <c:pt idx="287">
                  <c:v>9904</c:v>
                </c:pt>
                <c:pt idx="288">
                  <c:v>10075</c:v>
                </c:pt>
                <c:pt idx="289">
                  <c:v>10198</c:v>
                </c:pt>
                <c:pt idx="290">
                  <c:v>10355</c:v>
                </c:pt>
                <c:pt idx="291">
                  <c:v>10447</c:v>
                </c:pt>
                <c:pt idx="292">
                  <c:v>10502</c:v>
                </c:pt>
                <c:pt idx="293">
                  <c:v>10544</c:v>
                </c:pt>
                <c:pt idx="294">
                  <c:v>10562</c:v>
                </c:pt>
                <c:pt idx="295">
                  <c:v>10647</c:v>
                </c:pt>
                <c:pt idx="296">
                  <c:v>10720</c:v>
                </c:pt>
                <c:pt idx="297">
                  <c:v>10761</c:v>
                </c:pt>
                <c:pt idx="298">
                  <c:v>10777</c:v>
                </c:pt>
                <c:pt idx="299">
                  <c:v>10804</c:v>
                </c:pt>
                <c:pt idx="300">
                  <c:v>10820</c:v>
                </c:pt>
                <c:pt idx="301">
                  <c:v>10835</c:v>
                </c:pt>
                <c:pt idx="302">
                  <c:v>10849</c:v>
                </c:pt>
                <c:pt idx="303">
                  <c:v>10863</c:v>
                </c:pt>
                <c:pt idx="304">
                  <c:v>10877</c:v>
                </c:pt>
                <c:pt idx="305">
                  <c:v>10889</c:v>
                </c:pt>
                <c:pt idx="306">
                  <c:v>10903</c:v>
                </c:pt>
                <c:pt idx="307">
                  <c:v>10917</c:v>
                </c:pt>
                <c:pt idx="308">
                  <c:v>10925</c:v>
                </c:pt>
                <c:pt idx="309">
                  <c:v>10945</c:v>
                </c:pt>
                <c:pt idx="310">
                  <c:v>10991</c:v>
                </c:pt>
                <c:pt idx="311">
                  <c:v>11014</c:v>
                </c:pt>
                <c:pt idx="312">
                  <c:v>11032</c:v>
                </c:pt>
                <c:pt idx="313">
                  <c:v>11051</c:v>
                </c:pt>
                <c:pt idx="314">
                  <c:v>11061</c:v>
                </c:pt>
                <c:pt idx="315">
                  <c:v>11073</c:v>
                </c:pt>
                <c:pt idx="316">
                  <c:v>11083</c:v>
                </c:pt>
                <c:pt idx="317">
                  <c:v>11095</c:v>
                </c:pt>
                <c:pt idx="318">
                  <c:v>11106</c:v>
                </c:pt>
                <c:pt idx="319">
                  <c:v>11139</c:v>
                </c:pt>
                <c:pt idx="320">
                  <c:v>11199</c:v>
                </c:pt>
                <c:pt idx="321">
                  <c:v>11239</c:v>
                </c:pt>
                <c:pt idx="322">
                  <c:v>11253</c:v>
                </c:pt>
                <c:pt idx="323">
                  <c:v>11272</c:v>
                </c:pt>
                <c:pt idx="324">
                  <c:v>11297</c:v>
                </c:pt>
                <c:pt idx="325">
                  <c:v>11329</c:v>
                </c:pt>
                <c:pt idx="326">
                  <c:v>11348</c:v>
                </c:pt>
                <c:pt idx="327">
                  <c:v>11375</c:v>
                </c:pt>
                <c:pt idx="328">
                  <c:v>11389</c:v>
                </c:pt>
                <c:pt idx="329">
                  <c:v>11398</c:v>
                </c:pt>
                <c:pt idx="330">
                  <c:v>11408</c:v>
                </c:pt>
                <c:pt idx="331">
                  <c:v>11416</c:v>
                </c:pt>
                <c:pt idx="332">
                  <c:v>11435</c:v>
                </c:pt>
                <c:pt idx="333">
                  <c:v>11455</c:v>
                </c:pt>
                <c:pt idx="334">
                  <c:v>11467</c:v>
                </c:pt>
                <c:pt idx="335">
                  <c:v>11483</c:v>
                </c:pt>
                <c:pt idx="336">
                  <c:v>11493</c:v>
                </c:pt>
                <c:pt idx="337">
                  <c:v>11506</c:v>
                </c:pt>
                <c:pt idx="338">
                  <c:v>11514</c:v>
                </c:pt>
                <c:pt idx="339">
                  <c:v>11524</c:v>
                </c:pt>
                <c:pt idx="340">
                  <c:v>11535</c:v>
                </c:pt>
                <c:pt idx="341">
                  <c:v>11551</c:v>
                </c:pt>
                <c:pt idx="342">
                  <c:v>11558</c:v>
                </c:pt>
                <c:pt idx="343">
                  <c:v>11565</c:v>
                </c:pt>
                <c:pt idx="344">
                  <c:v>11569</c:v>
                </c:pt>
                <c:pt idx="345">
                  <c:v>11576</c:v>
                </c:pt>
                <c:pt idx="346">
                  <c:v>11586</c:v>
                </c:pt>
                <c:pt idx="347">
                  <c:v>11595</c:v>
                </c:pt>
                <c:pt idx="348">
                  <c:v>11604</c:v>
                </c:pt>
                <c:pt idx="349">
                  <c:v>11610</c:v>
                </c:pt>
                <c:pt idx="350">
                  <c:v>11618</c:v>
                </c:pt>
                <c:pt idx="351">
                  <c:v>11623</c:v>
                </c:pt>
                <c:pt idx="352">
                  <c:v>11630</c:v>
                </c:pt>
                <c:pt idx="353">
                  <c:v>11643</c:v>
                </c:pt>
                <c:pt idx="354">
                  <c:v>11646</c:v>
                </c:pt>
                <c:pt idx="355">
                  <c:v>11662</c:v>
                </c:pt>
                <c:pt idx="356">
                  <c:v>11672</c:v>
                </c:pt>
                <c:pt idx="357">
                  <c:v>11685</c:v>
                </c:pt>
                <c:pt idx="358">
                  <c:v>11699</c:v>
                </c:pt>
                <c:pt idx="359">
                  <c:v>11705</c:v>
                </c:pt>
                <c:pt idx="360">
                  <c:v>11719</c:v>
                </c:pt>
                <c:pt idx="361">
                  <c:v>11726</c:v>
                </c:pt>
                <c:pt idx="362">
                  <c:v>11734</c:v>
                </c:pt>
                <c:pt idx="363">
                  <c:v>11741</c:v>
                </c:pt>
                <c:pt idx="364">
                  <c:v>11751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04-48DC-ACF9-4D3AB0F6D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62352"/>
        <c:axId val="331966568"/>
      </c:lineChart>
      <c:dateAx>
        <c:axId val="38716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66568"/>
        <c:crosses val="autoZero"/>
        <c:auto val="1"/>
        <c:lblOffset val="100"/>
        <c:baseTimeUnit val="days"/>
      </c:dateAx>
      <c:valAx>
        <c:axId val="33196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6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8DEB-5AB9-4DB2-9C29-9EB280AEC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Swiss-Ski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DA2669-04BC-409F-A4D2-F454DB8EA1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0738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8995A-E235-4200-AA22-D889433FD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592F9-FCAD-4665-A195-3901C08A6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68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Swiss-Ski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Swiss-Ski</dc:title>
  <dc:creator>Administrator</dc:creator>
  <cp:lastModifiedBy>Administrator</cp:lastModifiedBy>
  <cp:revision>1</cp:revision>
  <dcterms:created xsi:type="dcterms:W3CDTF">2022-05-12T21:00:52Z</dcterms:created>
  <dcterms:modified xsi:type="dcterms:W3CDTF">2022-05-12T21:01:07Z</dcterms:modified>
</cp:coreProperties>
</file>