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CA70-7FE4-479C-801C-008B9285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3ADF49-C796-450A-8A88-18D709412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615439"/>
              </p:ext>
            </p:extLst>
          </p:nvPr>
        </p:nvGraphicFramePr>
        <p:xfrm>
          <a:off x="457200" y="1731963"/>
          <a:ext cx="8065008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49187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21950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0259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315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83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94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49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60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86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60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- 2021-03-08 10:44:45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Beim ersten Rennen der Frauen an der Junioren-WM gibt es leider kein Podestplatz für die Schweizerinnen. Aber @delia.durrer wird beim Super-G starke Fünfte. @delphine_darbellay ist leider ausgeschieden. Morgen gibt's bereits die nächste Chance im Riesenslalom. ✊🇨🇭
@brackch #bansko2021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157649015_1422801381385429_3912364031733035467_n.jpg?_nc_cat=100&amp;ccb=1-3&amp;_nc_sid=8ae9d6&amp;_nc_ohc=qsetB4xzpwUAX_2MfVQ&amp;_nc_ht=scontent-lga3-1.cdninstagram.com&amp;oh=6cc2a5e44976385856198f2bc4bf2c53&amp;oe=60B1024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14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AC44C-6552-494C-AE4A-EA7B82B57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2716527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5311D-6E0D-41EB-A7F5-DA9C095A3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D94513-3703-48EE-AFD9-A923E5920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316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7929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13042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9257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248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63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388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3406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993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481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75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- 2021-03-05 16:22:01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frisch gebackene Junioren Vize-Weltmeister im Slalom @fadrijanutin blickt auf den heutigen Tag zurück. 🥈🎉 Mit den beiden Medaillen von Fadri (🥈) und @gael.zulauf (🥉) im Gepäck, geht es für die Männer nun wieder ab nach Hause. Ab Montag kämpfen dann die Frauen um die Medaillen in Bansko ⛷💪
#bansko2021 @brackch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157292046_186809669537007_4527376785923170262_n.jpg?_nc_cat=106&amp;ccb=1-3&amp;_nc_sid=8ae9d6&amp;_nc_ohc=jI09UyndPd0AX_B9PL0&amp;_nc_ht=scontent-lga3-1.cdninstagram.com&amp;oh=9a887b5c20f92d8dc5bb022fbed343b5&amp;oe=60AE40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74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078B1-BBAD-4669-AA29-DA6021690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192546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9B198-E0CB-474C-A0D4-0DA1CFE5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176893-1352-4536-82A5-519F4DC44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305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75010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4500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174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347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162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59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854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875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822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98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- 2021-03-05 10:20:37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Yes! 👊🏻🎉 @fadrijanutin holt im Slalom Silber! @joel_luetolf wird starker Fünfter  und @nick_spoerri Elfter!💪🏼 Well done! 🇨🇭👏🏻👏🏻👏🏻 #bansko2021 @brackch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157086592_254992116108624_1178507547155971257_n.jpg?_nc_cat=110&amp;ccb=1-3&amp;_nc_sid=8ae9d6&amp;_nc_ohc=odbTK-PejhYAX-Shwhe&amp;_nc_ht=scontent-lga3-1.cdninstagram.com&amp;oh=0928447738d9cbd78d00320117dc1ef1&amp;oe=60B22832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796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CECAE-CCD2-4CFC-9D07-1BE93FCDE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1577714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8AF5-F64A-45E0-BECB-6C8770695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75561-5A56-4708-831A-5DD0880F5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5473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33086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9575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069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379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37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459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418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751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858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- 2021-03-04 14:11:49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aufs Podest hat es beim heutigen Riesenslalom leider nicht gereicht. Aber @fadrijanutin wird starker Fünfter! 👏🏻👏🏻👏🏻 @gael.zulauf machte im 2. Lauf noch einen Sprung nach vorne und wurde 13. 👍🏻 Morgen kommt schon die nächste Chance im Slalom. ✊🏻🇨🇭 #bansko2021 @brackch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156097036_2916344171971005_7876136749421912415_n.jpg?_nc_cat=103&amp;ccb=1-3&amp;_nc_sid=8ae9d6&amp;_nc_ohc=0MykFGAyzWsAX-nymMk&amp;_nc_ht=scontent-lga3-1.cdninstagram.com&amp;oh=a9e98bd5bd8353fe5a206b85f7356bd3&amp;oe=60AEE55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619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2F529-4457-4356-BDB0-4A067E532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3181840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B9349-84A7-4952-8973-C7F60DC6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A2DDF-BD10-44FE-B682-B0584A3A18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019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43634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35591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615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225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31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144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705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888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91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7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- 2021-03-03 16:38:55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@gael.zulauf sorgt zum Auftakt der Junioren-WM für grossen Jubel im Schweizer Team. 🥉🇨🇭 Er hatte heute übrigens das Renndress von @feuz87 an, welches er letztes Jahr bei seinem Sieg in der Abfahrt in Wengen trug. Das hat wohl Glück gebracht. ☺️🍀
Hoffentlich können die Jungs den Schwung von heute mitnehmen für den Riesenslalom morgen.✊
#bansko2021 @brackch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155563315_427119121919218_119725575792520233_n.jpg?_nc_cat=107&amp;ccb=1-3&amp;_nc_sid=8ae9d6&amp;_nc_ohc=CFI0Ac2Z208AX8_BUZK&amp;_nc_ht=scontent-lga3-1.cdninstagram.com&amp;oh=31f90b931f1d31c465884d63346b6369&amp;oe=60AF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678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76F1A-B94E-4CBE-B302-C2124A220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288562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CD5D6-1C21-4012-AC58-535F2431A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C679A-1EAD-47C3-8971-BE49DCDC7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06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05001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04932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182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528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698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062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81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198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604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0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- 2021-03-03 10:04:29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Wuhuu🎉🙌🏻 Zum Auftakt der Junioren-WM holt @gael.zulauf Bronze im Super-G!🥉Mit @joel_luetolf fährt ein zweiter Schweizer in die Top 10! 💪🏼🇨🇭Well done! 😊 Mehr zum Rennen auf swiss-ski.ch.  #bansko2021 @brackch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155846645_117679023630383_6309083550376174924_n.jpg?_nc_cat=102&amp;ccb=1-3&amp;_nc_sid=8ae9d6&amp;_nc_ohc=3B4as6ZYstYAX9MP6PH&amp;_nc_ht=scontent-lga3-1.cdninstagram.com&amp;oh=f16e28125315dd711b118aabc3640d92&amp;oe=60B05825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579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A4E7B-80DF-4734-BA30-5877F76A2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1183640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791B6-80DE-4C03-8A90-7EDE12F89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swissskiteam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962ED-6CC8-4122-9C9F-9EF3898D1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269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73155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92713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2301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9900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659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878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49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88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83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14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 - 2021-03-02 17:12:52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Schweizer Team ist bereit. 🇨🇭 💪 Mit dem Super-G startet morgen die alpine Junioren-Weltmeisterschaft. 🏆 Wir wünschen @joel_luetolf, @gael.zulauf, @fadrijanutin und @nick_spoerri viel Erfolg.✊🍀
#bansko2021 @brackch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155474485_3851428871567387_8089526243950556967_n.jpg?_nc_cat=100&amp;ccb=1-3&amp;_nc_sid=8ae9d6&amp;_nc_ohc=j_KVo3gzLC0AX80orv_&amp;_nc_ht=scontent-lga3-1.cdninstagram.com&amp;oh=5e614cfa6748593926aa619993cedf2a&amp;oe=60AE82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9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30100-39B3-4E36-8F3B-4321E57B5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02/28/2021 - 04/29/2021</a:t>
            </a:r>
          </a:p>
        </p:txBody>
      </p:sp>
    </p:spTree>
    <p:extLst>
      <p:ext uri="{BB962C8B-B14F-4D97-AF65-F5344CB8AC3E}">
        <p14:creationId xmlns:p14="http://schemas.microsoft.com/office/powerpoint/2010/main" val="2060490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757</Words>
  <Application>Microsoft Office PowerPoint</Application>
  <PresentationFormat>On-screen Show (4:3)</PresentationFormat>
  <Paragraphs>140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swissskiteam - 1 of 7</vt:lpstr>
      <vt:lpstr>Instagram Posts Table | swissskiteam - 2 of 7</vt:lpstr>
      <vt:lpstr>Instagram Posts Table | swissskiteam - 3 of 7</vt:lpstr>
      <vt:lpstr>Instagram Posts Table | swissskiteam - 4 of 7</vt:lpstr>
      <vt:lpstr>Instagram Posts Table | swissskiteam - 5 of 7</vt:lpstr>
      <vt:lpstr>Instagram Posts Table | swissskiteam - 6 of 7</vt:lpstr>
      <vt:lpstr>Instagram Posts Table | swissskiteam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swissskiteam - 1 of 7</dc:title>
  <dc:creator>Frederik Peiniger</dc:creator>
  <cp:lastModifiedBy>Frederik Peiniger</cp:lastModifiedBy>
  <cp:revision>1</cp:revision>
  <dcterms:created xsi:type="dcterms:W3CDTF">2021-04-29T13:32:24Z</dcterms:created>
  <dcterms:modified xsi:type="dcterms:W3CDTF">2021-04-29T13:33:03Z</dcterms:modified>
</cp:coreProperties>
</file>