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facebook</c:v>
                </c:pt>
                <c:pt idx="1">
                  <c:v>instagram</c:v>
                </c:pt>
                <c:pt idx="2">
                  <c:v>linkedIn</c:v>
                </c:pt>
                <c:pt idx="3">
                  <c:v>twitter</c:v>
                </c:pt>
                <c:pt idx="4">
                  <c:v>youtube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150929</c:v>
                </c:pt>
                <c:pt idx="1">
                  <c:v>167791</c:v>
                </c:pt>
                <c:pt idx="2">
                  <c:v>5103</c:v>
                </c:pt>
                <c:pt idx="3">
                  <c:v>3072</c:v>
                </c:pt>
                <c:pt idx="4">
                  <c:v>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E-4B76-89A0-C627A0C47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5BB4-8658-478D-AA9A-6A6BC185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Fans Overall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506F28-D0BE-4F92-97F8-2F579B18C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284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5FB6E-52C7-49C3-B1F2-26B4AAEFD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01/26/2021 - 02/02/2021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ED5C7-06A5-412B-A34F-AEA7A89D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48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Fans Overall Pie Chart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Fans Overall Pie Chart | All Pages</dc:title>
  <dc:creator>Frederik Peiniger</dc:creator>
  <cp:lastModifiedBy>Frederik Peiniger</cp:lastModifiedBy>
  <cp:revision>1</cp:revision>
  <dcterms:created xsi:type="dcterms:W3CDTF">2021-02-02T07:33:41Z</dcterms:created>
  <dcterms:modified xsi:type="dcterms:W3CDTF">2021-02-02T07:33:45Z</dcterms:modified>
</cp:coreProperties>
</file>