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Sheet1!$B$2:$B$76</c:f>
              <c:numCache>
                <c:formatCode>General</c:formatCode>
                <c:ptCount val="75"/>
                <c:pt idx="0">
                  <c:v>2.0067023859691399E-3</c:v>
                </c:pt>
                <c:pt idx="1">
                  <c:v>3.3444368637208901E-3</c:v>
                </c:pt>
                <c:pt idx="2">
                  <c:v>-3.3443250148822499E-3</c:v>
                </c:pt>
                <c:pt idx="3">
                  <c:v>-8.6955358456743109E-3</c:v>
                </c:pt>
                <c:pt idx="4">
                  <c:v>-6.6894554114349603E-3</c:v>
                </c:pt>
                <c:pt idx="5">
                  <c:v>6.6899029295084897E-4</c:v>
                </c:pt>
                <c:pt idx="6">
                  <c:v>2.00695745250201E-3</c:v>
                </c:pt>
                <c:pt idx="7">
                  <c:v>1.2041503047169199E-2</c:v>
                </c:pt>
                <c:pt idx="8">
                  <c:v>-3.3444592343863898E-3</c:v>
                </c:pt>
                <c:pt idx="9">
                  <c:v>2.0067426553218798E-3</c:v>
                </c:pt>
                <c:pt idx="10">
                  <c:v>-2.0067023859691399E-3</c:v>
                </c:pt>
                <c:pt idx="11">
                  <c:v>0</c:v>
                </c:pt>
                <c:pt idx="12">
                  <c:v>3.3445710922031398E-3</c:v>
                </c:pt>
                <c:pt idx="13">
                  <c:v>-2.0066755406318399E-3</c:v>
                </c:pt>
                <c:pt idx="14">
                  <c:v>1.8060442280164301E-2</c:v>
                </c:pt>
                <c:pt idx="15">
                  <c:v>5.3502758735997297E-3</c:v>
                </c:pt>
                <c:pt idx="16">
                  <c:v>3.34374352149693E-3</c:v>
                </c:pt>
                <c:pt idx="17">
                  <c:v>3.3436317190279402E-3</c:v>
                </c:pt>
                <c:pt idx="18">
                  <c:v>-1.3374079696140901E-3</c:v>
                </c:pt>
                <c:pt idx="19">
                  <c:v>4.0122775693622499E-3</c:v>
                </c:pt>
                <c:pt idx="20">
                  <c:v>8.6929192829010293E-3</c:v>
                </c:pt>
                <c:pt idx="21">
                  <c:v>2.0058839261834702E-3</c:v>
                </c:pt>
                <c:pt idx="22">
                  <c:v>6.0175310738618502E-3</c:v>
                </c:pt>
                <c:pt idx="23">
                  <c:v>7.3543176530366603E-3</c:v>
                </c:pt>
                <c:pt idx="24">
                  <c:v>6.6852516662989803E-4</c:v>
                </c:pt>
                <c:pt idx="25">
                  <c:v>-2.0055620922023701E-3</c:v>
                </c:pt>
                <c:pt idx="26">
                  <c:v>-2.0056023158021401E-3</c:v>
                </c:pt>
                <c:pt idx="27">
                  <c:v>1.0696760218748699E-2</c:v>
                </c:pt>
                <c:pt idx="28">
                  <c:v>9.3586641175448203E-3</c:v>
                </c:pt>
                <c:pt idx="29">
                  <c:v>2.0720817068605998E-2</c:v>
                </c:pt>
                <c:pt idx="30">
                  <c:v>2.2053074399053699E-2</c:v>
                </c:pt>
                <c:pt idx="31">
                  <c:v>-2.6725105564166999E-3</c:v>
                </c:pt>
                <c:pt idx="32">
                  <c:v>1.13584734211722E-2</c:v>
                </c:pt>
                <c:pt idx="33">
                  <c:v>1.53656010956342E-2</c:v>
                </c:pt>
                <c:pt idx="34">
                  <c:v>9.3515376599780896E-3</c:v>
                </c:pt>
                <c:pt idx="35">
                  <c:v>8.6827587128144208E-3</c:v>
                </c:pt>
                <c:pt idx="36">
                  <c:v>1.1353390990750299E-2</c:v>
                </c:pt>
                <c:pt idx="37">
                  <c:v>1.4023184999198701E-2</c:v>
                </c:pt>
                <c:pt idx="38">
                  <c:v>7.3444479312025496E-3</c:v>
                </c:pt>
                <c:pt idx="39">
                  <c:v>1.40201890722641E-2</c:v>
                </c:pt>
                <c:pt idx="40">
                  <c:v>1.00130169219986E-2</c:v>
                </c:pt>
                <c:pt idx="41">
                  <c:v>4.0048057669203E-3</c:v>
                </c:pt>
                <c:pt idx="42">
                  <c:v>1.6018581554603301E-2</c:v>
                </c:pt>
                <c:pt idx="43">
                  <c:v>1.46813480146813E-2</c:v>
                </c:pt>
                <c:pt idx="44">
                  <c:v>1.0008540621330201E-2</c:v>
                </c:pt>
                <c:pt idx="45">
                  <c:v>7.3388619426634702E-3</c:v>
                </c:pt>
                <c:pt idx="46">
                  <c:v>-9.3396843186700305E-3</c:v>
                </c:pt>
                <c:pt idx="47">
                  <c:v>-1.3343652424541599E-3</c:v>
                </c:pt>
                <c:pt idx="48">
                  <c:v>-1.33438304799776E-3</c:v>
                </c:pt>
                <c:pt idx="49">
                  <c:v>4.6704029890579099E-3</c:v>
                </c:pt>
                <c:pt idx="50">
                  <c:v>1.20090468152675E-2</c:v>
                </c:pt>
                <c:pt idx="51">
                  <c:v>7.3379807211233798E-3</c:v>
                </c:pt>
                <c:pt idx="52">
                  <c:v>1.6676005229595201E-2</c:v>
                </c:pt>
                <c:pt idx="53">
                  <c:v>4.6685029444915004E-3</c:v>
                </c:pt>
                <c:pt idx="54">
                  <c:v>1.3337957158481601E-3</c:v>
                </c:pt>
                <c:pt idx="55">
                  <c:v>5.3351117039013001E-3</c:v>
                </c:pt>
                <c:pt idx="56">
                  <c:v>6.6685338561463898E-3</c:v>
                </c:pt>
                <c:pt idx="57">
                  <c:v>6.0012802731249301E-3</c:v>
                </c:pt>
                <c:pt idx="58">
                  <c:v>3.3338445228268299E-3</c:v>
                </c:pt>
                <c:pt idx="59">
                  <c:v>9.3344534677494602E-3</c:v>
                </c:pt>
                <c:pt idx="60">
                  <c:v>5.3334755593482499E-3</c:v>
                </c:pt>
                <c:pt idx="61">
                  <c:v>1.9999466680888501E-3</c:v>
                </c:pt>
                <c:pt idx="62">
                  <c:v>1.3332711140146799E-2</c:v>
                </c:pt>
                <c:pt idx="63">
                  <c:v>3.9326254607504003E-2</c:v>
                </c:pt>
                <c:pt idx="64">
                  <c:v>2.33199632210866E-2</c:v>
                </c:pt>
                <c:pt idx="65">
                  <c:v>1.7319362381012698E-2</c:v>
                </c:pt>
                <c:pt idx="66">
                  <c:v>1.19882515135168E-2</c:v>
                </c:pt>
                <c:pt idx="67">
                  <c:v>1.26527486431592E-2</c:v>
                </c:pt>
                <c:pt idx="68">
                  <c:v>1.46486975976136E-2</c:v>
                </c:pt>
                <c:pt idx="69">
                  <c:v>1.13177902347443E-2</c:v>
                </c:pt>
                <c:pt idx="70">
                  <c:v>2.4630049992344701E-2</c:v>
                </c:pt>
                <c:pt idx="71">
                  <c:v>1.7968853986423498E-2</c:v>
                </c:pt>
                <c:pt idx="72">
                  <c:v>7.3193290171471902E-3</c:v>
                </c:pt>
                <c:pt idx="73">
                  <c:v>3.0605863018802599E-2</c:v>
                </c:pt>
                <c:pt idx="74">
                  <c:v>1.7958814452189598E-2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06-4126-AB34-8D24FDC873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Sheet1!$C$2:$C$76</c:f>
              <c:numCache>
                <c:formatCode>General</c:formatCode>
                <c:ptCount val="75"/>
                <c:pt idx="0">
                  <c:v>0</c:v>
                </c:pt>
                <c:pt idx="1">
                  <c:v>0</c:v>
                </c:pt>
                <c:pt idx="2">
                  <c:v>0.16393442622950799</c:v>
                </c:pt>
                <c:pt idx="3">
                  <c:v>0.16366612111293</c:v>
                </c:pt>
                <c:pt idx="4">
                  <c:v>-4.08496732026144E-2</c:v>
                </c:pt>
                <c:pt idx="5">
                  <c:v>8.1732733959950996E-2</c:v>
                </c:pt>
                <c:pt idx="6">
                  <c:v>8.1665986116782399E-2</c:v>
                </c:pt>
                <c:pt idx="7">
                  <c:v>8.1599347205222397E-2</c:v>
                </c:pt>
                <c:pt idx="8">
                  <c:v>8.1532816958825902E-2</c:v>
                </c:pt>
                <c:pt idx="9">
                  <c:v>4.0733197556008099E-2</c:v>
                </c:pt>
                <c:pt idx="10">
                  <c:v>0</c:v>
                </c:pt>
                <c:pt idx="11">
                  <c:v>-4.0716612377850202E-2</c:v>
                </c:pt>
                <c:pt idx="12">
                  <c:v>0.16293279022403301</c:v>
                </c:pt>
                <c:pt idx="13">
                  <c:v>8.1333875559170404E-2</c:v>
                </c:pt>
                <c:pt idx="14">
                  <c:v>0.40633888663145101</c:v>
                </c:pt>
                <c:pt idx="15">
                  <c:v>0.16187778227438299</c:v>
                </c:pt>
                <c:pt idx="16">
                  <c:v>4.0404040404040401E-2</c:v>
                </c:pt>
                <c:pt idx="17">
                  <c:v>8.0775444264943499E-2</c:v>
                </c:pt>
                <c:pt idx="18">
                  <c:v>0.12106537530266299</c:v>
                </c:pt>
                <c:pt idx="19">
                  <c:v>0.161225312374043</c:v>
                </c:pt>
                <c:pt idx="20">
                  <c:v>0.120724346076459</c:v>
                </c:pt>
                <c:pt idx="21">
                  <c:v>8.0385852090032198E-2</c:v>
                </c:pt>
                <c:pt idx="22">
                  <c:v>0.20080321285140601</c:v>
                </c:pt>
                <c:pt idx="23">
                  <c:v>4.0080160320641302E-2</c:v>
                </c:pt>
                <c:pt idx="24">
                  <c:v>0.120192307692308</c:v>
                </c:pt>
                <c:pt idx="25">
                  <c:v>0.200080032012805</c:v>
                </c:pt>
                <c:pt idx="26">
                  <c:v>-3.9936102236421703E-2</c:v>
                </c:pt>
                <c:pt idx="27">
                  <c:v>0.15980823012385101</c:v>
                </c:pt>
                <c:pt idx="28">
                  <c:v>0.199441563621859</c:v>
                </c:pt>
                <c:pt idx="29">
                  <c:v>0.55732484076433098</c:v>
                </c:pt>
                <c:pt idx="30">
                  <c:v>0.158353127474268</c:v>
                </c:pt>
                <c:pt idx="31">
                  <c:v>7.9051383399209502E-2</c:v>
                </c:pt>
                <c:pt idx="32">
                  <c:v>0.27646129541864101</c:v>
                </c:pt>
                <c:pt idx="33">
                  <c:v>0.27569909413154797</c:v>
                </c:pt>
                <c:pt idx="34">
                  <c:v>0.274941084053417</c:v>
                </c:pt>
                <c:pt idx="35">
                  <c:v>0.19584802193497799</c:v>
                </c:pt>
                <c:pt idx="36">
                  <c:v>0.11727912431587199</c:v>
                </c:pt>
                <c:pt idx="37">
                  <c:v>0.15618898867629799</c:v>
                </c:pt>
                <c:pt idx="38">
                  <c:v>3.89863547758285E-2</c:v>
                </c:pt>
                <c:pt idx="39">
                  <c:v>7.7942322681215898E-2</c:v>
                </c:pt>
                <c:pt idx="40">
                  <c:v>7.7881619937694699E-2</c:v>
                </c:pt>
                <c:pt idx="41">
                  <c:v>0.31128404669260701</c:v>
                </c:pt>
                <c:pt idx="42">
                  <c:v>0.155159038013964</c:v>
                </c:pt>
                <c:pt idx="43">
                  <c:v>0.19364833462432199</c:v>
                </c:pt>
                <c:pt idx="44">
                  <c:v>3.8654812524159303E-2</c:v>
                </c:pt>
                <c:pt idx="45">
                  <c:v>0.19319938176197801</c:v>
                </c:pt>
                <c:pt idx="46">
                  <c:v>7.7130736598534505E-2</c:v>
                </c:pt>
                <c:pt idx="47">
                  <c:v>7.7071290944123294E-2</c:v>
                </c:pt>
                <c:pt idx="48">
                  <c:v>0.11551790527531799</c:v>
                </c:pt>
                <c:pt idx="49">
                  <c:v>0.19230769230769201</c:v>
                </c:pt>
                <c:pt idx="50">
                  <c:v>0</c:v>
                </c:pt>
                <c:pt idx="51">
                  <c:v>0.191938579654511</c:v>
                </c:pt>
                <c:pt idx="52">
                  <c:v>0.57471264367816099</c:v>
                </c:pt>
                <c:pt idx="53">
                  <c:v>0.114285714285714</c:v>
                </c:pt>
                <c:pt idx="54">
                  <c:v>7.6103500761035003E-2</c:v>
                </c:pt>
                <c:pt idx="55">
                  <c:v>-0.114068441064639</c:v>
                </c:pt>
                <c:pt idx="56">
                  <c:v>7.6132470498667698E-2</c:v>
                </c:pt>
                <c:pt idx="57">
                  <c:v>3.8037276531000398E-2</c:v>
                </c:pt>
                <c:pt idx="58">
                  <c:v>7.6045627376425895E-2</c:v>
                </c:pt>
                <c:pt idx="59">
                  <c:v>0.26595744680851102</c:v>
                </c:pt>
                <c:pt idx="60">
                  <c:v>0.15157256536566899</c:v>
                </c:pt>
                <c:pt idx="61">
                  <c:v>0.75671585319712498</c:v>
                </c:pt>
                <c:pt idx="62">
                  <c:v>0.63837776943296998</c:v>
                </c:pt>
                <c:pt idx="63">
                  <c:v>0.74626865671641796</c:v>
                </c:pt>
                <c:pt idx="64">
                  <c:v>3.92592592592593</c:v>
                </c:pt>
                <c:pt idx="65">
                  <c:v>0.14255167498218099</c:v>
                </c:pt>
                <c:pt idx="66">
                  <c:v>0.39145907473309599</c:v>
                </c:pt>
                <c:pt idx="67">
                  <c:v>0</c:v>
                </c:pt>
                <c:pt idx="68">
                  <c:v>0.141793690180787</c:v>
                </c:pt>
                <c:pt idx="69">
                  <c:v>0.35398230088495602</c:v>
                </c:pt>
                <c:pt idx="70">
                  <c:v>0.17636684303351</c:v>
                </c:pt>
                <c:pt idx="71">
                  <c:v>0.21126760563380301</c:v>
                </c:pt>
                <c:pt idx="72">
                  <c:v>0.105411103302881</c:v>
                </c:pt>
                <c:pt idx="73">
                  <c:v>0.31590031590031598</c:v>
                </c:pt>
                <c:pt idx="74">
                  <c:v>0.38488453463960798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06-4126-AB34-8D24FDC873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Sheet1!$D$2:$D$76</c:f>
              <c:numCache>
                <c:formatCode>General</c:formatCode>
                <c:ptCount val="75"/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0.97943192948090096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0.969932104752667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0.96061479346781997</c:v>
                </c:pt>
                <c:pt idx="63">
                  <c:v>0</c:v>
                </c:pt>
                <c:pt idx="64">
                  <c:v>0.95147478591817303</c:v>
                </c:pt>
                <c:pt idx="65">
                  <c:v>0</c:v>
                </c:pt>
                <c:pt idx="66">
                  <c:v>0</c:v>
                </c:pt>
                <c:pt idx="67">
                  <c:v>0.94250706880301605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6-4126-AB34-8D24FDC873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Sheet1!$E$2:$E$76</c:f>
              <c:numCache>
                <c:formatCode>General</c:formatCode>
                <c:ptCount val="75"/>
                <c:pt idx="0">
                  <c:v>0.42496679946879201</c:v>
                </c:pt>
                <c:pt idx="1">
                  <c:v>0.423168473948691</c:v>
                </c:pt>
                <c:pt idx="2">
                  <c:v>0.42138530418751602</c:v>
                </c:pt>
                <c:pt idx="3">
                  <c:v>0.55074744295830103</c:v>
                </c:pt>
                <c:pt idx="4">
                  <c:v>0.59989567031820601</c:v>
                </c:pt>
                <c:pt idx="5">
                  <c:v>0.31112263417163599</c:v>
                </c:pt>
                <c:pt idx="6">
                  <c:v>0.336004135435513</c:v>
                </c:pt>
                <c:pt idx="7">
                  <c:v>0.95311695002576002</c:v>
                </c:pt>
                <c:pt idx="8">
                  <c:v>0.84205154376116398</c:v>
                </c:pt>
                <c:pt idx="9">
                  <c:v>0.53137651821862297</c:v>
                </c:pt>
                <c:pt idx="10">
                  <c:v>0.45305814246161602</c:v>
                </c:pt>
                <c:pt idx="11">
                  <c:v>0.72663492858932599</c:v>
                </c:pt>
                <c:pt idx="12">
                  <c:v>0.248756218905473</c:v>
                </c:pt>
                <c:pt idx="13">
                  <c:v>0.49627791563275397</c:v>
                </c:pt>
                <c:pt idx="14">
                  <c:v>0.41975308641975301</c:v>
                </c:pt>
                <c:pt idx="15">
                  <c:v>0.368822227686255</c:v>
                </c:pt>
                <c:pt idx="16">
                  <c:v>0.26947574718275402</c:v>
                </c:pt>
                <c:pt idx="17">
                  <c:v>0.415343268995847</c:v>
                </c:pt>
                <c:pt idx="18">
                  <c:v>0.31630170316301698</c:v>
                </c:pt>
                <c:pt idx="19">
                  <c:v>0.41232112539413002</c:v>
                </c:pt>
                <c:pt idx="20">
                  <c:v>0.28985507246376802</c:v>
                </c:pt>
                <c:pt idx="21">
                  <c:v>0.16859344894027001</c:v>
                </c:pt>
                <c:pt idx="22">
                  <c:v>0.36066362106275501</c:v>
                </c:pt>
                <c:pt idx="23">
                  <c:v>0.79060852898897904</c:v>
                </c:pt>
                <c:pt idx="24">
                  <c:v>0.49916805324459201</c:v>
                </c:pt>
                <c:pt idx="25">
                  <c:v>0.37842951750236498</c:v>
                </c:pt>
                <c:pt idx="26">
                  <c:v>0.42412818096135702</c:v>
                </c:pt>
                <c:pt idx="27">
                  <c:v>0.39887376818395098</c:v>
                </c:pt>
                <c:pt idx="28">
                  <c:v>0.44402897873334901</c:v>
                </c:pt>
                <c:pt idx="29">
                  <c:v>0.86086551884597495</c:v>
                </c:pt>
                <c:pt idx="30">
                  <c:v>0.55363321799307996</c:v>
                </c:pt>
                <c:pt idx="31">
                  <c:v>0.45882083046570299</c:v>
                </c:pt>
                <c:pt idx="32">
                  <c:v>0.36538022379538698</c:v>
                </c:pt>
                <c:pt idx="33">
                  <c:v>0.31854379977246899</c:v>
                </c:pt>
                <c:pt idx="34">
                  <c:v>0.181447040145158</c:v>
                </c:pt>
                <c:pt idx="35">
                  <c:v>0.20375820692777899</c:v>
                </c:pt>
                <c:pt idx="36">
                  <c:v>0.29371893357433299</c:v>
                </c:pt>
                <c:pt idx="37">
                  <c:v>0.247803559360216</c:v>
                </c:pt>
                <c:pt idx="38">
                  <c:v>0.35955056179775302</c:v>
                </c:pt>
                <c:pt idx="39">
                  <c:v>0.22391401701746499</c:v>
                </c:pt>
                <c:pt idx="40">
                  <c:v>0.35746201966041102</c:v>
                </c:pt>
                <c:pt idx="41">
                  <c:v>0.15583259127337501</c:v>
                </c:pt>
                <c:pt idx="42">
                  <c:v>0.35563458546343601</c:v>
                </c:pt>
                <c:pt idx="43">
                  <c:v>0.22148394241417499</c:v>
                </c:pt>
                <c:pt idx="44">
                  <c:v>0.39779005524861899</c:v>
                </c:pt>
                <c:pt idx="45">
                  <c:v>0.15408320493066299</c:v>
                </c:pt>
                <c:pt idx="46">
                  <c:v>8.7912087912087905E-2</c:v>
                </c:pt>
                <c:pt idx="47">
                  <c:v>0.153711023276241</c:v>
                </c:pt>
                <c:pt idx="48">
                  <c:v>0.10962508221881199</c:v>
                </c:pt>
                <c:pt idx="49">
                  <c:v>0.15330705212439799</c:v>
                </c:pt>
                <c:pt idx="50">
                  <c:v>0.13120489831620399</c:v>
                </c:pt>
                <c:pt idx="51">
                  <c:v>0.131032976632453</c:v>
                </c:pt>
                <c:pt idx="52">
                  <c:v>0.174482006543075</c:v>
                </c:pt>
                <c:pt idx="53">
                  <c:v>0.217722621380361</c:v>
                </c:pt>
                <c:pt idx="54">
                  <c:v>4.34499239626331E-2</c:v>
                </c:pt>
                <c:pt idx="55">
                  <c:v>6.5146579804560303E-2</c:v>
                </c:pt>
                <c:pt idx="56">
                  <c:v>0.1953125</c:v>
                </c:pt>
                <c:pt idx="57">
                  <c:v>0.259909031838856</c:v>
                </c:pt>
                <c:pt idx="58">
                  <c:v>0.194426441996111</c:v>
                </c:pt>
                <c:pt idx="59">
                  <c:v>0.25873221216041398</c:v>
                </c:pt>
                <c:pt idx="60">
                  <c:v>0.40860215053763399</c:v>
                </c:pt>
                <c:pt idx="61">
                  <c:v>0.17134289997858199</c:v>
                </c:pt>
                <c:pt idx="62">
                  <c:v>0.256574727389352</c:v>
                </c:pt>
                <c:pt idx="63">
                  <c:v>0.341224141608019</c:v>
                </c:pt>
                <c:pt idx="64">
                  <c:v>0.233793836344315</c:v>
                </c:pt>
                <c:pt idx="65">
                  <c:v>0.29686174724342701</c:v>
                </c:pt>
                <c:pt idx="66">
                  <c:v>0.29598308668076101</c:v>
                </c:pt>
                <c:pt idx="67">
                  <c:v>0.316188870151771</c:v>
                </c:pt>
                <c:pt idx="68">
                  <c:v>0.69342298802269398</c:v>
                </c:pt>
                <c:pt idx="69">
                  <c:v>0.29215358931552599</c:v>
                </c:pt>
                <c:pt idx="70">
                  <c:v>0.31210986267166002</c:v>
                </c:pt>
                <c:pt idx="71">
                  <c:v>0.18668326073428701</c:v>
                </c:pt>
                <c:pt idx="72">
                  <c:v>0.26915113871635599</c:v>
                </c:pt>
                <c:pt idx="73">
                  <c:v>0.33037373528804498</c:v>
                </c:pt>
                <c:pt idx="74">
                  <c:v>0.349866227618852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06-4126-AB34-8D24FDC873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Sheet1!$F$2:$F$76</c:f>
              <c:numCache>
                <c:formatCode>General</c:formatCode>
                <c:ptCount val="75"/>
                <c:pt idx="0">
                  <c:v>5.9164436794901097E-2</c:v>
                </c:pt>
                <c:pt idx="1">
                  <c:v>0.10078884065956201</c:v>
                </c:pt>
                <c:pt idx="2">
                  <c:v>7.6522392868649994E-2</c:v>
                </c:pt>
                <c:pt idx="3">
                  <c:v>0.114025085518814</c:v>
                </c:pt>
                <c:pt idx="4">
                  <c:v>7.8386707758274193E-2</c:v>
                </c:pt>
                <c:pt idx="5">
                  <c:v>9.8408724234654604E-2</c:v>
                </c:pt>
                <c:pt idx="6">
                  <c:v>8.8280142318289997E-2</c:v>
                </c:pt>
                <c:pt idx="7">
                  <c:v>8.1520286523761198E-2</c:v>
                </c:pt>
                <c:pt idx="8">
                  <c:v>6.27595508018534E-2</c:v>
                </c:pt>
                <c:pt idx="9">
                  <c:v>4.4704814775274902E-2</c:v>
                </c:pt>
                <c:pt idx="10">
                  <c:v>5.2688093157884197E-2</c:v>
                </c:pt>
                <c:pt idx="11">
                  <c:v>5.46601074537722E-2</c:v>
                </c:pt>
                <c:pt idx="12">
                  <c:v>4.3304463690872701E-2</c:v>
                </c:pt>
                <c:pt idx="13">
                  <c:v>7.0589018746046006E-2</c:v>
                </c:pt>
                <c:pt idx="14">
                  <c:v>0.15305681069534399</c:v>
                </c:pt>
                <c:pt idx="15">
                  <c:v>0.108304928206457</c:v>
                </c:pt>
                <c:pt idx="16">
                  <c:v>6.9691498964583404E-2</c:v>
                </c:pt>
                <c:pt idx="17">
                  <c:v>6.5663365811274202E-2</c:v>
                </c:pt>
                <c:pt idx="18">
                  <c:v>6.8934432749158198E-2</c:v>
                </c:pt>
                <c:pt idx="19">
                  <c:v>6.4912699043531294E-2</c:v>
                </c:pt>
                <c:pt idx="20">
                  <c:v>3.30972396902098E-2</c:v>
                </c:pt>
                <c:pt idx="21">
                  <c:v>5.4261514028586602E-2</c:v>
                </c:pt>
                <c:pt idx="22">
                  <c:v>3.0422878004259201E-2</c:v>
                </c:pt>
                <c:pt idx="23">
                  <c:v>8.5290384005077796E-2</c:v>
                </c:pt>
                <c:pt idx="24">
                  <c:v>7.3987461767639706E-2</c:v>
                </c:pt>
                <c:pt idx="25">
                  <c:v>9.9677204285459703E-2</c:v>
                </c:pt>
                <c:pt idx="26">
                  <c:v>9.8259034555526301E-2</c:v>
                </c:pt>
                <c:pt idx="27">
                  <c:v>7.8398302907325301E-2</c:v>
                </c:pt>
                <c:pt idx="28">
                  <c:v>0.16654817389472601</c:v>
                </c:pt>
                <c:pt idx="29">
                  <c:v>0.169557245286243</c:v>
                </c:pt>
                <c:pt idx="30">
                  <c:v>0.140402443264947</c:v>
                </c:pt>
                <c:pt idx="31">
                  <c:v>9.6309448153413704E-2</c:v>
                </c:pt>
                <c:pt idx="32">
                  <c:v>0.126325435266396</c:v>
                </c:pt>
                <c:pt idx="33">
                  <c:v>0.12289750478842699</c:v>
                </c:pt>
                <c:pt idx="34">
                  <c:v>0.15865657706596301</c:v>
                </c:pt>
                <c:pt idx="35">
                  <c:v>0.21902949075643399</c:v>
                </c:pt>
                <c:pt idx="36">
                  <c:v>0.133992454793808</c:v>
                </c:pt>
                <c:pt idx="37">
                  <c:v>0.133163576838632</c:v>
                </c:pt>
                <c:pt idx="38">
                  <c:v>0.147906922433199</c:v>
                </c:pt>
                <c:pt idx="39">
                  <c:v>0.143801941973973</c:v>
                </c:pt>
                <c:pt idx="40">
                  <c:v>0.14230179623676401</c:v>
                </c:pt>
                <c:pt idx="41">
                  <c:v>0.167289967123323</c:v>
                </c:pt>
                <c:pt idx="42">
                  <c:v>0.214727882383286</c:v>
                </c:pt>
                <c:pt idx="43">
                  <c:v>0.207189874720905</c:v>
                </c:pt>
                <c:pt idx="44">
                  <c:v>0.17593989790348999</c:v>
                </c:pt>
                <c:pt idx="45">
                  <c:v>0.14165849406124001</c:v>
                </c:pt>
                <c:pt idx="46">
                  <c:v>0.111374255904756</c:v>
                </c:pt>
                <c:pt idx="47">
                  <c:v>7.8642489961893505E-2</c:v>
                </c:pt>
                <c:pt idx="48">
                  <c:v>0.11244066518875299</c:v>
                </c:pt>
                <c:pt idx="49">
                  <c:v>0.12762997517597</c:v>
                </c:pt>
                <c:pt idx="50">
                  <c:v>0.10707252251391</c:v>
                </c:pt>
                <c:pt idx="51">
                  <c:v>0.112687892736406</c:v>
                </c:pt>
                <c:pt idx="52">
                  <c:v>0.244200244200244</c:v>
                </c:pt>
                <c:pt idx="53">
                  <c:v>0.13385606983353601</c:v>
                </c:pt>
                <c:pt idx="54">
                  <c:v>0.127341725638768</c:v>
                </c:pt>
                <c:pt idx="55">
                  <c:v>0.12844524309685901</c:v>
                </c:pt>
                <c:pt idx="56">
                  <c:v>0.16872357769815499</c:v>
                </c:pt>
                <c:pt idx="57">
                  <c:v>0.123648384369835</c:v>
                </c:pt>
                <c:pt idx="58">
                  <c:v>0.124755843992187</c:v>
                </c:pt>
                <c:pt idx="59">
                  <c:v>0.10698013945175799</c:v>
                </c:pt>
                <c:pt idx="60">
                  <c:v>9.6179232829178105E-2</c:v>
                </c:pt>
                <c:pt idx="61">
                  <c:v>0.19154561611746501</c:v>
                </c:pt>
                <c:pt idx="62">
                  <c:v>0.223773944438873</c:v>
                </c:pt>
                <c:pt idx="63">
                  <c:v>0.26517733734434901</c:v>
                </c:pt>
                <c:pt idx="64">
                  <c:v>0.19773324101623699</c:v>
                </c:pt>
                <c:pt idx="65">
                  <c:v>0.114546111035024</c:v>
                </c:pt>
                <c:pt idx="66">
                  <c:v>0.215771866333371</c:v>
                </c:pt>
                <c:pt idx="67">
                  <c:v>0.140849440014892</c:v>
                </c:pt>
                <c:pt idx="68">
                  <c:v>8.4886487558243295E-2</c:v>
                </c:pt>
                <c:pt idx="69">
                  <c:v>0.120721356536597</c:v>
                </c:pt>
                <c:pt idx="70">
                  <c:v>0.193539610694764</c:v>
                </c:pt>
                <c:pt idx="71">
                  <c:v>0.18452575646302999</c:v>
                </c:pt>
                <c:pt idx="72">
                  <c:v>0.13921742558643799</c:v>
                </c:pt>
                <c:pt idx="73">
                  <c:v>0.16732077607312901</c:v>
                </c:pt>
                <c:pt idx="74">
                  <c:v>0.15291646707689999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06-4126-AB34-8D24FDC87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93544"/>
        <c:axId val="268391904"/>
      </c:lineChart>
      <c:dateAx>
        <c:axId val="268393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1904"/>
        <c:crosses val="autoZero"/>
        <c:auto val="1"/>
        <c:lblOffset val="100"/>
        <c:baseTimeUnit val="days"/>
      </c:dateAx>
      <c:valAx>
        <c:axId val="26839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C7059-3282-45C6-90FD-5FB8FB48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47321E-9521-48BC-B839-B7563E1D9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402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E86EA-8CA5-479E-BC83-2B6ECB495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EF66A-4203-42E8-B529-90FA4B4B4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273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Change Rate | All Pages</dc:title>
  <dc:creator>Frederik Peiniger</dc:creator>
  <cp:lastModifiedBy>Frederik Peiniger</cp:lastModifiedBy>
  <cp:revision>1</cp:revision>
  <dcterms:created xsi:type="dcterms:W3CDTF">2021-01-28T12:56:31Z</dcterms:created>
  <dcterms:modified xsi:type="dcterms:W3CDTF">2021-01-28T12:56:36Z</dcterms:modified>
</cp:coreProperties>
</file>