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A1181-3449-4DCB-B3D4-CC80F60D9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DCAB8-4F77-479B-A531-9BA531D3D2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721424"/>
              </p:ext>
            </p:extLst>
          </p:nvPr>
        </p:nvGraphicFramePr>
        <p:xfrm>
          <a:off x="457200" y="1731963"/>
          <a:ext cx="8065008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2204676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37843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15527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966226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399085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5352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89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328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Swiss-Ski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474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swisscrosscountryteam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640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swissskicrossteam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1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swisssnowboard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46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Alpine Ski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938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39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grandprixmigros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42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swissfreeski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5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swissskijumpteam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10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64408-6269-4CF9-B4BA-DED6D0193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11/08/2020 - 01/21/2021</a:t>
            </a:r>
          </a:p>
        </p:txBody>
      </p:sp>
    </p:spTree>
    <p:extLst>
      <p:ext uri="{BB962C8B-B14F-4D97-AF65-F5344CB8AC3E}">
        <p14:creationId xmlns:p14="http://schemas.microsoft.com/office/powerpoint/2010/main" val="2350838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602F6-0396-4A94-9286-3BE093E36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705FC9-C389-4562-AD80-B3D7FB6500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928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662908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605156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354452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226306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135496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43957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57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swissbiathlonteam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4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 Prix Migros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2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audisnowboardseries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66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Biathlon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25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Swiss-Ski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74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swisstelemarkteam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59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Cross-Country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42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Skijump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11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famigrosskiday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63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Skicross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85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D66D5-7425-4EC4-90D3-321A07FD1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11/08/2020 - 01/21/2021</a:t>
            </a:r>
          </a:p>
        </p:txBody>
      </p:sp>
    </p:spTree>
    <p:extLst>
      <p:ext uri="{BB962C8B-B14F-4D97-AF65-F5344CB8AC3E}">
        <p14:creationId xmlns:p14="http://schemas.microsoft.com/office/powerpoint/2010/main" val="1575436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64301-4818-44FD-84E9-AB4A4A9F7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FB31A-C393-440C-ADC4-C10F0CC78B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253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121205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62405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105544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42308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020086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8505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5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audiskicross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53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Swiss Telemark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0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Snowboard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46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juskila_swissski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39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Famigros Ski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163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FF09D-D774-4F96-80CC-99921D3EE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11/08/2020 - 01/21/2021</a:t>
            </a:r>
          </a:p>
        </p:txBody>
      </p:sp>
    </p:spTree>
    <p:extLst>
      <p:ext uri="{BB962C8B-B14F-4D97-AF65-F5344CB8AC3E}">
        <p14:creationId xmlns:p14="http://schemas.microsoft.com/office/powerpoint/2010/main" val="2138432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255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Overall Overall Top Pages | All Pages - 1 of 3</vt:lpstr>
      <vt:lpstr>Overall Overall Top Pages | All Pages - 2 of 3</vt:lpstr>
      <vt:lpstr>Overall Overall Top Pages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All Pages - 1 of 3</dc:title>
  <dc:creator>Frederik Peiniger</dc:creator>
  <cp:lastModifiedBy>Frederik Peiniger</cp:lastModifiedBy>
  <cp:revision>1</cp:revision>
  <dcterms:created xsi:type="dcterms:W3CDTF">2021-01-28T12:54:46Z</dcterms:created>
  <dcterms:modified xsi:type="dcterms:W3CDTF">2021-01-28T12:55:52Z</dcterms:modified>
</cp:coreProperties>
</file>