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9B3EE-B231-4B59-82F0-CAB15CE23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51F652-B0D3-415E-94FB-5BEF01CCD0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5594140"/>
              </p:ext>
            </p:extLst>
          </p:nvPr>
        </p:nvGraphicFramePr>
        <p:xfrm>
          <a:off x="457200" y="1731963"/>
          <a:ext cx="8065008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2302265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935223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000055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6342432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712107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4215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061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swissskiteam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788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Swiss-Ski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41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swisscrosscountryteam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446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swissskicrossteam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698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swisssnowboard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571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 Alpine Ski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299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SwissSkiTeam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503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grandprixmigros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358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swissfreeski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44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swissskijumpteam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703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650D4-33D6-4237-B1A8-CDA58C639F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11/08/2020 - 01/21/2021</a:t>
            </a:r>
          </a:p>
        </p:txBody>
      </p:sp>
    </p:spTree>
    <p:extLst>
      <p:ext uri="{BB962C8B-B14F-4D97-AF65-F5344CB8AC3E}">
        <p14:creationId xmlns:p14="http://schemas.microsoft.com/office/powerpoint/2010/main" val="599182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BDBA7-E8AF-4666-AC62-006CE10A8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A0D267-7770-47F4-896E-D17335D89F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8177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76897117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778847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356466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376406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748322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07813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360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swissbiathlonteam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431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Grand Prix Migros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549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audisnowboardseries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062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 Biathlon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9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Swiss-Ski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903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swisstelemarkteam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391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 Cross-Country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620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 Skijump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099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famigrosskiday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030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 Skicross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435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EE72B-6490-4482-BF5E-897ECC3CD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11/08/2020 - 01/21/2021</a:t>
            </a:r>
          </a:p>
        </p:txBody>
      </p:sp>
    </p:spTree>
    <p:extLst>
      <p:ext uri="{BB962C8B-B14F-4D97-AF65-F5344CB8AC3E}">
        <p14:creationId xmlns:p14="http://schemas.microsoft.com/office/powerpoint/2010/main" val="405539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40ACC-A1D3-4276-B704-C9CC2E740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586442-A365-424C-8B6A-9161100174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7765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6319404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7368219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3115981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066669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370362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9628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85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audiskicross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170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 Telemark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873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Snowboard 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263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juskila_swissski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741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Famigros Ski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819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21FF9-040E-4647-A44C-315AC55CC8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11/08/2020 - 01/21/2021</a:t>
            </a:r>
          </a:p>
        </p:txBody>
      </p:sp>
    </p:spTree>
    <p:extLst>
      <p:ext uri="{BB962C8B-B14F-4D97-AF65-F5344CB8AC3E}">
        <p14:creationId xmlns:p14="http://schemas.microsoft.com/office/powerpoint/2010/main" val="13077509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255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Overall Overall Top Pages | All Pages - 1 of 3</vt:lpstr>
      <vt:lpstr>Overall Overall Top Pages | All Pages - 2 of 3</vt:lpstr>
      <vt:lpstr>Overall Overall Top Pages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| All Pages - 1 of 3</dc:title>
  <dc:creator>Frederik Peiniger</dc:creator>
  <cp:lastModifiedBy>Frederik Peiniger</cp:lastModifiedBy>
  <cp:revision>1</cp:revision>
  <dcterms:created xsi:type="dcterms:W3CDTF">2021-01-28T12:53:36Z</dcterms:created>
  <dcterms:modified xsi:type="dcterms:W3CDTF">2021-01-28T12:54:44Z</dcterms:modified>
</cp:coreProperties>
</file>