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3356A-9E6C-44BB-B41D-07FEBCA6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Projekte-Events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660BB-6453-4E58-A161-61038D761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25779"/>
              </p:ext>
            </p:extLst>
          </p:nvPr>
        </p:nvGraphicFramePr>
        <p:xfrm>
          <a:off x="457200" y="1731963"/>
          <a:ext cx="7159753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779326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544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3843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290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053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409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236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901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352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31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6779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522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425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42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7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juskila_swissski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2023.0945945946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1066.1612903226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3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grandprixmigros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1692.8518518519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551.05303030303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2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audisnowboardseries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1131.65625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462.29310344828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92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audiskicross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1591.1263157895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603.47204968944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567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E20F9-BBE0-4C20-B00D-2AAE9345D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01.05.2019 - 30.04.2020</a:t>
            </a:r>
          </a:p>
        </p:txBody>
      </p:sp>
    </p:spTree>
    <p:extLst>
      <p:ext uri="{BB962C8B-B14F-4D97-AF65-F5344CB8AC3E}">
        <p14:creationId xmlns:p14="http://schemas.microsoft.com/office/powerpoint/2010/main" val="1726364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Projekte-Events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Projekte-Events</dc:title>
  <dc:creator>Frederik Peiniger</dc:creator>
  <cp:lastModifiedBy>Frederik Peiniger</cp:lastModifiedBy>
  <cp:revision>1</cp:revision>
  <dcterms:created xsi:type="dcterms:W3CDTF">2020-05-06T08:06:30Z</dcterms:created>
  <dcterms:modified xsi:type="dcterms:W3CDTF">2020-05-06T08:06:46Z</dcterms:modified>
</cp:coreProperties>
</file>