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DC8DD-8CFE-4EE2-910D-F606CCC6E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B0014F-D8D8-4AF7-98D5-C855550897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7472948"/>
              </p:ext>
            </p:extLst>
          </p:nvPr>
        </p:nvGraphicFramePr>
        <p:xfrm>
          <a:off x="457200" y="1731963"/>
          <a:ext cx="82296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743007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158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9674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4565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9414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3406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6109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2815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654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swissskiteam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32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juskila_swissski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133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swisscrosscountryteam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965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swissbiathlon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267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swissfreeski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01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swissskicrossteam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591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swisssnowboard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048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grandprixmigros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417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swisstelemarkteam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683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audiskicross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020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audisnowboardseries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650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B8C17-41E1-4B81-A4CB-F6FE0553B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31.03.2019 - 30.04.2019</a:t>
            </a:r>
          </a:p>
        </p:txBody>
      </p:sp>
    </p:spTree>
    <p:extLst>
      <p:ext uri="{BB962C8B-B14F-4D97-AF65-F5344CB8AC3E}">
        <p14:creationId xmlns:p14="http://schemas.microsoft.com/office/powerpoint/2010/main" val="42513464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155</Words>
  <Application>Microsoft Office PowerPoint</Application>
  <PresentationFormat>On-screen Show (4:3)</PresentationFormat>
  <Paragraphs>98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All Pages</dc:title>
  <dc:creator>Frederik Peiniger</dc:creator>
  <cp:lastModifiedBy>Frederik Peiniger</cp:lastModifiedBy>
  <cp:revision>1</cp:revision>
  <dcterms:created xsi:type="dcterms:W3CDTF">2019-05-29T14:58:41Z</dcterms:created>
  <dcterms:modified xsi:type="dcterms:W3CDTF">2019-05-29T14:59:03Z</dcterms:modified>
</cp:coreProperties>
</file>