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A47AB-76F0-4B5B-874E-7EBE30C0A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41754B-1C54-4550-80A6-BA93BEDDA8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1971543"/>
              </p:ext>
            </p:extLst>
          </p:nvPr>
        </p:nvGraphicFramePr>
        <p:xfrm>
          <a:off x="457200" y="1731963"/>
          <a:ext cx="82296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579956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155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5332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1158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437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0505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5004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6901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244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swissskiteam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538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juskila_swissski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216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swisscrosscountryteam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59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swissbiathlon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96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swissfreeski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161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swissskicrossteam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76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swisssnowboard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67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grandprixmigros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92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swisstelemarkteam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81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audiskicross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18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audisnowboardseries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434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89C16-FD1F-44BB-BFAA-F7DBBE0BE4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31.03.2019 - 30.04.2019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36384957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155</Words>
  <Application>Microsoft Office PowerPoint</Application>
  <PresentationFormat>On-screen Show (4:3)</PresentationFormat>
  <Paragraphs>98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All Pages</dc:title>
  <dc:creator>Frederik Peiniger</dc:creator>
  <cp:lastModifiedBy>Frederik Peiniger</cp:lastModifiedBy>
  <cp:revision>1</cp:revision>
  <dcterms:created xsi:type="dcterms:W3CDTF">2019-05-29T14:57:15Z</dcterms:created>
  <dcterms:modified xsi:type="dcterms:W3CDTF">2019-05-29T14:57:39Z</dcterms:modified>
</cp:coreProperties>
</file>