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E58D0-84B1-4197-A7C2-347274A4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87169-1238-439E-839E-B19DF6C36B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110274"/>
              </p:ext>
            </p:extLst>
          </p:nvPr>
        </p:nvGraphicFramePr>
        <p:xfrm>
          <a:off x="457200" y="1731963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59912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669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0660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419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420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054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405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912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59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swissskiteam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04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juskila_swissski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14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swisscrosscountryteam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01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9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swissfreeski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88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swissskicrossteam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4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9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grandprixmigros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2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swisstelemarkteam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2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audiskicross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1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audisnowboardseries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587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270C4-B580-4900-91B7-88E24D3D1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28.04.2019 - 28.05.2019</a:t>
            </a:r>
          </a:p>
        </p:txBody>
      </p:sp>
    </p:spTree>
    <p:extLst>
      <p:ext uri="{BB962C8B-B14F-4D97-AF65-F5344CB8AC3E}">
        <p14:creationId xmlns:p14="http://schemas.microsoft.com/office/powerpoint/2010/main" val="3258568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165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All Pages</dc:title>
  <dc:creator>Frederik Peiniger</dc:creator>
  <cp:lastModifiedBy>Frederik Peiniger</cp:lastModifiedBy>
  <cp:revision>1</cp:revision>
  <dcterms:created xsi:type="dcterms:W3CDTF">2019-05-29T14:54:03Z</dcterms:created>
  <dcterms:modified xsi:type="dcterms:W3CDTF">2019-05-29T14:54:28Z</dcterms:modified>
</cp:coreProperties>
</file>