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@UnderArmour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42792</c:v>
                </c:pt>
                <c:pt idx="1">
                  <c:v>42793</c:v>
                </c:pt>
                <c:pt idx="2">
                  <c:v>42794</c:v>
                </c:pt>
                <c:pt idx="3">
                  <c:v>42795</c:v>
                </c:pt>
                <c:pt idx="4">
                  <c:v>42796</c:v>
                </c:pt>
                <c:pt idx="5">
                  <c:v>42797</c:v>
                </c:pt>
                <c:pt idx="6">
                  <c:v>42798</c:v>
                </c:pt>
                <c:pt idx="7">
                  <c:v>42799</c:v>
                </c:pt>
                <c:pt idx="8">
                  <c:v>42800</c:v>
                </c:pt>
                <c:pt idx="9">
                  <c:v>42801</c:v>
                </c:pt>
                <c:pt idx="10">
                  <c:v>42802</c:v>
                </c:pt>
                <c:pt idx="11">
                  <c:v>42803</c:v>
                </c:pt>
                <c:pt idx="12">
                  <c:v>42804</c:v>
                </c:pt>
                <c:pt idx="13">
                  <c:v>42805</c:v>
                </c:pt>
                <c:pt idx="14">
                  <c:v>42806</c:v>
                </c:pt>
                <c:pt idx="15">
                  <c:v>42807</c:v>
                </c:pt>
                <c:pt idx="16">
                  <c:v>42808</c:v>
                </c:pt>
                <c:pt idx="17">
                  <c:v>42809</c:v>
                </c:pt>
                <c:pt idx="18">
                  <c:v>42810</c:v>
                </c:pt>
                <c:pt idx="19">
                  <c:v>42811</c:v>
                </c:pt>
                <c:pt idx="20">
                  <c:v>42812</c:v>
                </c:pt>
                <c:pt idx="21">
                  <c:v>42813</c:v>
                </c:pt>
                <c:pt idx="22">
                  <c:v>42814</c:v>
                </c:pt>
                <c:pt idx="23">
                  <c:v>42815</c:v>
                </c:pt>
                <c:pt idx="24">
                  <c:v>42816</c:v>
                </c:pt>
                <c:pt idx="25">
                  <c:v>42817</c:v>
                </c:pt>
                <c:pt idx="26">
                  <c:v>42818</c:v>
                </c:pt>
                <c:pt idx="27">
                  <c:v>42819</c:v>
                </c:pt>
                <c:pt idx="28">
                  <c:v>42820</c:v>
                </c:pt>
                <c:pt idx="29">
                  <c:v>42821</c:v>
                </c:pt>
                <c:pt idx="30">
                  <c:v>42822</c:v>
                </c:pt>
                <c:pt idx="31">
                  <c:v>42823</c:v>
                </c:pt>
                <c:pt idx="32">
                  <c:v>42824</c:v>
                </c:pt>
                <c:pt idx="33">
                  <c:v>42825</c:v>
                </c:pt>
                <c:pt idx="34">
                  <c:v>42826</c:v>
                </c:pt>
                <c:pt idx="35">
                  <c:v>42827</c:v>
                </c:pt>
                <c:pt idx="36">
                  <c:v>42828</c:v>
                </c:pt>
                <c:pt idx="37">
                  <c:v>42829</c:v>
                </c:pt>
                <c:pt idx="38">
                  <c:v>42830</c:v>
                </c:pt>
                <c:pt idx="39">
                  <c:v>42831</c:v>
                </c:pt>
                <c:pt idx="40">
                  <c:v>42832</c:v>
                </c:pt>
                <c:pt idx="41">
                  <c:v>42833</c:v>
                </c:pt>
                <c:pt idx="42">
                  <c:v>42834</c:v>
                </c:pt>
                <c:pt idx="43">
                  <c:v>42835</c:v>
                </c:pt>
                <c:pt idx="44">
                  <c:v>42836</c:v>
                </c:pt>
                <c:pt idx="45">
                  <c:v>42837</c:v>
                </c:pt>
                <c:pt idx="46">
                  <c:v>42838</c:v>
                </c:pt>
                <c:pt idx="47">
                  <c:v>42839</c:v>
                </c:pt>
                <c:pt idx="48">
                  <c:v>42840</c:v>
                </c:pt>
                <c:pt idx="49">
                  <c:v>42841</c:v>
                </c:pt>
                <c:pt idx="50">
                  <c:v>42842</c:v>
                </c:pt>
                <c:pt idx="51">
                  <c:v>42843</c:v>
                </c:pt>
                <c:pt idx="52">
                  <c:v>42844</c:v>
                </c:pt>
                <c:pt idx="53">
                  <c:v>42845</c:v>
                </c:pt>
                <c:pt idx="54">
                  <c:v>42846</c:v>
                </c:pt>
                <c:pt idx="55">
                  <c:v>42847</c:v>
                </c:pt>
                <c:pt idx="56">
                  <c:v>42848</c:v>
                </c:pt>
                <c:pt idx="57">
                  <c:v>42849</c:v>
                </c:pt>
                <c:pt idx="58">
                  <c:v>42850</c:v>
                </c:pt>
                <c:pt idx="59">
                  <c:v>42851</c:v>
                </c:pt>
                <c:pt idx="60">
                  <c:v>42852</c:v>
                </c:pt>
                <c:pt idx="61">
                  <c:v>42853</c:v>
                </c:pt>
                <c:pt idx="62">
                  <c:v>42854</c:v>
                </c:pt>
                <c:pt idx="63">
                  <c:v>42855</c:v>
                </c:pt>
                <c:pt idx="64">
                  <c:v>42856</c:v>
                </c:pt>
                <c:pt idx="65">
                  <c:v>42857</c:v>
                </c:pt>
                <c:pt idx="66">
                  <c:v>42858</c:v>
                </c:pt>
                <c:pt idx="67">
                  <c:v>42859</c:v>
                </c:pt>
                <c:pt idx="68">
                  <c:v>42860</c:v>
                </c:pt>
                <c:pt idx="69">
                  <c:v>42861</c:v>
                </c:pt>
                <c:pt idx="70">
                  <c:v>42862</c:v>
                </c:pt>
                <c:pt idx="71">
                  <c:v>42863</c:v>
                </c:pt>
                <c:pt idx="72">
                  <c:v>42864</c:v>
                </c:pt>
                <c:pt idx="73">
                  <c:v>42865</c:v>
                </c:pt>
                <c:pt idx="74">
                  <c:v>42866</c:v>
                </c:pt>
                <c:pt idx="75">
                  <c:v>42867</c:v>
                </c:pt>
                <c:pt idx="76">
                  <c:v>42868</c:v>
                </c:pt>
                <c:pt idx="77">
                  <c:v>42869</c:v>
                </c:pt>
                <c:pt idx="78">
                  <c:v>42870</c:v>
                </c:pt>
                <c:pt idx="79">
                  <c:v>42871</c:v>
                </c:pt>
                <c:pt idx="80">
                  <c:v>42872</c:v>
                </c:pt>
                <c:pt idx="81">
                  <c:v>42873</c:v>
                </c:pt>
                <c:pt idx="82">
                  <c:v>42874</c:v>
                </c:pt>
                <c:pt idx="83">
                  <c:v>42875</c:v>
                </c:pt>
                <c:pt idx="84">
                  <c:v>42876</c:v>
                </c:pt>
                <c:pt idx="85">
                  <c:v>42877</c:v>
                </c:pt>
                <c:pt idx="86">
                  <c:v>42878</c:v>
                </c:pt>
                <c:pt idx="87">
                  <c:v>42879</c:v>
                </c:pt>
                <c:pt idx="88">
                  <c:v>42880</c:v>
                </c:pt>
                <c:pt idx="89">
                  <c:v>42881</c:v>
                </c:pt>
                <c:pt idx="90">
                  <c:v>42882</c:v>
                </c:pt>
                <c:pt idx="91">
                  <c:v>42883</c:v>
                </c:pt>
                <c:pt idx="92">
                  <c:v>42884</c:v>
                </c:pt>
                <c:pt idx="93">
                  <c:v>42885</c:v>
                </c:pt>
                <c:pt idx="94">
                  <c:v>42886</c:v>
                </c:pt>
                <c:pt idx="95">
                  <c:v>42887</c:v>
                </c:pt>
                <c:pt idx="96">
                  <c:v>42888</c:v>
                </c:pt>
                <c:pt idx="97">
                  <c:v>42889</c:v>
                </c:pt>
                <c:pt idx="98">
                  <c:v>42890</c:v>
                </c:pt>
                <c:pt idx="99">
                  <c:v>42891</c:v>
                </c:pt>
                <c:pt idx="100">
                  <c:v>42892</c:v>
                </c:pt>
                <c:pt idx="101">
                  <c:v>42893</c:v>
                </c:pt>
                <c:pt idx="102">
                  <c:v>42894</c:v>
                </c:pt>
                <c:pt idx="103">
                  <c:v>42895</c:v>
                </c:pt>
                <c:pt idx="104">
                  <c:v>42896</c:v>
                </c:pt>
                <c:pt idx="105">
                  <c:v>42897</c:v>
                </c:pt>
                <c:pt idx="106">
                  <c:v>42898</c:v>
                </c:pt>
                <c:pt idx="107">
                  <c:v>42899</c:v>
                </c:pt>
                <c:pt idx="108">
                  <c:v>42900</c:v>
                </c:pt>
                <c:pt idx="109">
                  <c:v>42901</c:v>
                </c:pt>
                <c:pt idx="110">
                  <c:v>42902</c:v>
                </c:pt>
                <c:pt idx="111">
                  <c:v>42903</c:v>
                </c:pt>
                <c:pt idx="112">
                  <c:v>42904</c:v>
                </c:pt>
                <c:pt idx="113">
                  <c:v>42905</c:v>
                </c:pt>
                <c:pt idx="114">
                  <c:v>42906</c:v>
                </c:pt>
                <c:pt idx="115">
                  <c:v>42907</c:v>
                </c:pt>
                <c:pt idx="116">
                  <c:v>42908</c:v>
                </c:pt>
                <c:pt idx="117">
                  <c:v>42909</c:v>
                </c:pt>
                <c:pt idx="118">
                  <c:v>42910</c:v>
                </c:pt>
                <c:pt idx="119">
                  <c:v>42911</c:v>
                </c:pt>
                <c:pt idx="120">
                  <c:v>42912</c:v>
                </c:pt>
                <c:pt idx="121">
                  <c:v>42913</c:v>
                </c:pt>
                <c:pt idx="122">
                  <c:v>42914</c:v>
                </c:pt>
                <c:pt idx="123">
                  <c:v>42915</c:v>
                </c:pt>
                <c:pt idx="124">
                  <c:v>42916</c:v>
                </c:pt>
                <c:pt idx="125">
                  <c:v>42917</c:v>
                </c:pt>
                <c:pt idx="126">
                  <c:v>42918</c:v>
                </c:pt>
                <c:pt idx="127">
                  <c:v>42919</c:v>
                </c:pt>
                <c:pt idx="128">
                  <c:v>42920</c:v>
                </c:pt>
                <c:pt idx="129">
                  <c:v>42921</c:v>
                </c:pt>
                <c:pt idx="130">
                  <c:v>42922</c:v>
                </c:pt>
                <c:pt idx="131">
                  <c:v>42923</c:v>
                </c:pt>
                <c:pt idx="132">
                  <c:v>42924</c:v>
                </c:pt>
                <c:pt idx="133">
                  <c:v>42925</c:v>
                </c:pt>
                <c:pt idx="134">
                  <c:v>42926</c:v>
                </c:pt>
                <c:pt idx="135">
                  <c:v>42927</c:v>
                </c:pt>
                <c:pt idx="136">
                  <c:v>42928</c:v>
                </c:pt>
                <c:pt idx="137">
                  <c:v>42929</c:v>
                </c:pt>
                <c:pt idx="138">
                  <c:v>42930</c:v>
                </c:pt>
                <c:pt idx="139">
                  <c:v>42931</c:v>
                </c:pt>
                <c:pt idx="140">
                  <c:v>42932</c:v>
                </c:pt>
                <c:pt idx="141">
                  <c:v>42933</c:v>
                </c:pt>
                <c:pt idx="142">
                  <c:v>42934</c:v>
                </c:pt>
                <c:pt idx="143">
                  <c:v>42935</c:v>
                </c:pt>
                <c:pt idx="144">
                  <c:v>42936</c:v>
                </c:pt>
                <c:pt idx="145">
                  <c:v>42937</c:v>
                </c:pt>
                <c:pt idx="146">
                  <c:v>42938</c:v>
                </c:pt>
                <c:pt idx="147">
                  <c:v>42939</c:v>
                </c:pt>
                <c:pt idx="148">
                  <c:v>42940</c:v>
                </c:pt>
                <c:pt idx="149">
                  <c:v>42941</c:v>
                </c:pt>
                <c:pt idx="150">
                  <c:v>42942</c:v>
                </c:pt>
                <c:pt idx="151">
                  <c:v>42943</c:v>
                </c:pt>
                <c:pt idx="152">
                  <c:v>42944</c:v>
                </c:pt>
                <c:pt idx="153">
                  <c:v>42945</c:v>
                </c:pt>
                <c:pt idx="154">
                  <c:v>42946</c:v>
                </c:pt>
                <c:pt idx="155">
                  <c:v>42947</c:v>
                </c:pt>
                <c:pt idx="156">
                  <c:v>42948</c:v>
                </c:pt>
                <c:pt idx="157">
                  <c:v>42949</c:v>
                </c:pt>
                <c:pt idx="158">
                  <c:v>42950</c:v>
                </c:pt>
                <c:pt idx="159">
                  <c:v>42951</c:v>
                </c:pt>
                <c:pt idx="160">
                  <c:v>42952</c:v>
                </c:pt>
                <c:pt idx="161">
                  <c:v>42953</c:v>
                </c:pt>
                <c:pt idx="162">
                  <c:v>42954</c:v>
                </c:pt>
                <c:pt idx="163">
                  <c:v>42955</c:v>
                </c:pt>
                <c:pt idx="164">
                  <c:v>42956</c:v>
                </c:pt>
                <c:pt idx="165">
                  <c:v>42957</c:v>
                </c:pt>
                <c:pt idx="166">
                  <c:v>42958</c:v>
                </c:pt>
                <c:pt idx="167">
                  <c:v>42959</c:v>
                </c:pt>
                <c:pt idx="168">
                  <c:v>42960</c:v>
                </c:pt>
                <c:pt idx="169">
                  <c:v>42961</c:v>
                </c:pt>
                <c:pt idx="170">
                  <c:v>42962</c:v>
                </c:pt>
                <c:pt idx="171">
                  <c:v>42963</c:v>
                </c:pt>
                <c:pt idx="172">
                  <c:v>42964</c:v>
                </c:pt>
                <c:pt idx="173">
                  <c:v>42965</c:v>
                </c:pt>
                <c:pt idx="174">
                  <c:v>42966</c:v>
                </c:pt>
                <c:pt idx="175">
                  <c:v>42967</c:v>
                </c:pt>
                <c:pt idx="176">
                  <c:v>42968</c:v>
                </c:pt>
                <c:pt idx="177">
                  <c:v>42969</c:v>
                </c:pt>
                <c:pt idx="178">
                  <c:v>42970</c:v>
                </c:pt>
                <c:pt idx="179">
                  <c:v>42971</c:v>
                </c:pt>
                <c:pt idx="180">
                  <c:v>42972</c:v>
                </c:pt>
                <c:pt idx="181">
                  <c:v>42973</c:v>
                </c:pt>
                <c:pt idx="182">
                  <c:v>42974</c:v>
                </c:pt>
                <c:pt idx="183">
                  <c:v>42975</c:v>
                </c:pt>
                <c:pt idx="184">
                  <c:v>42976</c:v>
                </c:pt>
                <c:pt idx="185">
                  <c:v>42977</c:v>
                </c:pt>
                <c:pt idx="186">
                  <c:v>42978</c:v>
                </c:pt>
                <c:pt idx="187">
                  <c:v>42979</c:v>
                </c:pt>
                <c:pt idx="188">
                  <c:v>42980</c:v>
                </c:pt>
                <c:pt idx="189">
                  <c:v>42981</c:v>
                </c:pt>
                <c:pt idx="190">
                  <c:v>42982</c:v>
                </c:pt>
                <c:pt idx="191">
                  <c:v>42983</c:v>
                </c:pt>
                <c:pt idx="192">
                  <c:v>42984</c:v>
                </c:pt>
                <c:pt idx="193">
                  <c:v>42985</c:v>
                </c:pt>
                <c:pt idx="194">
                  <c:v>42986</c:v>
                </c:pt>
                <c:pt idx="195">
                  <c:v>42987</c:v>
                </c:pt>
                <c:pt idx="196">
                  <c:v>42988</c:v>
                </c:pt>
                <c:pt idx="197">
                  <c:v>42989</c:v>
                </c:pt>
                <c:pt idx="198">
                  <c:v>42990</c:v>
                </c:pt>
                <c:pt idx="199">
                  <c:v>42991</c:v>
                </c:pt>
                <c:pt idx="200">
                  <c:v>42992</c:v>
                </c:pt>
                <c:pt idx="201">
                  <c:v>42993</c:v>
                </c:pt>
                <c:pt idx="202">
                  <c:v>42994</c:v>
                </c:pt>
                <c:pt idx="203">
                  <c:v>42995</c:v>
                </c:pt>
                <c:pt idx="204">
                  <c:v>42996</c:v>
                </c:pt>
                <c:pt idx="205">
                  <c:v>42997</c:v>
                </c:pt>
                <c:pt idx="206">
                  <c:v>42998</c:v>
                </c:pt>
                <c:pt idx="207">
                  <c:v>42999</c:v>
                </c:pt>
                <c:pt idx="208">
                  <c:v>43000</c:v>
                </c:pt>
                <c:pt idx="209">
                  <c:v>43001</c:v>
                </c:pt>
                <c:pt idx="210">
                  <c:v>43002</c:v>
                </c:pt>
                <c:pt idx="211">
                  <c:v>43003</c:v>
                </c:pt>
                <c:pt idx="212">
                  <c:v>43004</c:v>
                </c:pt>
                <c:pt idx="213">
                  <c:v>43005</c:v>
                </c:pt>
                <c:pt idx="214">
                  <c:v>43006</c:v>
                </c:pt>
                <c:pt idx="215">
                  <c:v>43007</c:v>
                </c:pt>
                <c:pt idx="216">
                  <c:v>43008</c:v>
                </c:pt>
                <c:pt idx="217">
                  <c:v>43009</c:v>
                </c:pt>
                <c:pt idx="218">
                  <c:v>43010</c:v>
                </c:pt>
                <c:pt idx="219">
                  <c:v>43011</c:v>
                </c:pt>
                <c:pt idx="220">
                  <c:v>43012</c:v>
                </c:pt>
                <c:pt idx="221">
                  <c:v>43013</c:v>
                </c:pt>
                <c:pt idx="222">
                  <c:v>43014</c:v>
                </c:pt>
                <c:pt idx="223">
                  <c:v>43015</c:v>
                </c:pt>
                <c:pt idx="224">
                  <c:v>43016</c:v>
                </c:pt>
                <c:pt idx="225">
                  <c:v>43017</c:v>
                </c:pt>
                <c:pt idx="226">
                  <c:v>43018</c:v>
                </c:pt>
                <c:pt idx="227">
                  <c:v>43019</c:v>
                </c:pt>
                <c:pt idx="228">
                  <c:v>43020</c:v>
                </c:pt>
                <c:pt idx="229">
                  <c:v>43021</c:v>
                </c:pt>
                <c:pt idx="230">
                  <c:v>43022</c:v>
                </c:pt>
                <c:pt idx="231">
                  <c:v>43023</c:v>
                </c:pt>
                <c:pt idx="232">
                  <c:v>43024</c:v>
                </c:pt>
                <c:pt idx="233">
                  <c:v>43025</c:v>
                </c:pt>
                <c:pt idx="234">
                  <c:v>43026</c:v>
                </c:pt>
                <c:pt idx="235">
                  <c:v>43027</c:v>
                </c:pt>
                <c:pt idx="236">
                  <c:v>43028</c:v>
                </c:pt>
                <c:pt idx="237">
                  <c:v>43029</c:v>
                </c:pt>
                <c:pt idx="238">
                  <c:v>43030</c:v>
                </c:pt>
                <c:pt idx="239">
                  <c:v>43031</c:v>
                </c:pt>
                <c:pt idx="240">
                  <c:v>43032</c:v>
                </c:pt>
                <c:pt idx="241">
                  <c:v>43033</c:v>
                </c:pt>
                <c:pt idx="242">
                  <c:v>43034</c:v>
                </c:pt>
                <c:pt idx="243">
                  <c:v>43035</c:v>
                </c:pt>
                <c:pt idx="244">
                  <c:v>43036</c:v>
                </c:pt>
                <c:pt idx="245">
                  <c:v>43037</c:v>
                </c:pt>
                <c:pt idx="246">
                  <c:v>43038</c:v>
                </c:pt>
                <c:pt idx="247">
                  <c:v>43039</c:v>
                </c:pt>
                <c:pt idx="248">
                  <c:v>43040</c:v>
                </c:pt>
                <c:pt idx="249">
                  <c:v>43041</c:v>
                </c:pt>
                <c:pt idx="250">
                  <c:v>43042</c:v>
                </c:pt>
                <c:pt idx="251">
                  <c:v>43043</c:v>
                </c:pt>
                <c:pt idx="252">
                  <c:v>43044</c:v>
                </c:pt>
                <c:pt idx="253">
                  <c:v>43045</c:v>
                </c:pt>
                <c:pt idx="254">
                  <c:v>43046</c:v>
                </c:pt>
                <c:pt idx="255">
                  <c:v>43047</c:v>
                </c:pt>
                <c:pt idx="256">
                  <c:v>43048</c:v>
                </c:pt>
                <c:pt idx="257">
                  <c:v>43049</c:v>
                </c:pt>
                <c:pt idx="258">
                  <c:v>43050</c:v>
                </c:pt>
                <c:pt idx="259">
                  <c:v>43051</c:v>
                </c:pt>
                <c:pt idx="260">
                  <c:v>43052</c:v>
                </c:pt>
                <c:pt idx="261">
                  <c:v>43053</c:v>
                </c:pt>
                <c:pt idx="262">
                  <c:v>43054</c:v>
                </c:pt>
                <c:pt idx="263">
                  <c:v>43055</c:v>
                </c:pt>
                <c:pt idx="264">
                  <c:v>43056</c:v>
                </c:pt>
                <c:pt idx="265">
                  <c:v>43057</c:v>
                </c:pt>
                <c:pt idx="266">
                  <c:v>43058</c:v>
                </c:pt>
                <c:pt idx="267">
                  <c:v>43059</c:v>
                </c:pt>
                <c:pt idx="268">
                  <c:v>43060</c:v>
                </c:pt>
                <c:pt idx="269">
                  <c:v>43061</c:v>
                </c:pt>
                <c:pt idx="270">
                  <c:v>43062</c:v>
                </c:pt>
                <c:pt idx="271">
                  <c:v>43063</c:v>
                </c:pt>
                <c:pt idx="272">
                  <c:v>43064</c:v>
                </c:pt>
                <c:pt idx="273">
                  <c:v>43065</c:v>
                </c:pt>
                <c:pt idx="274">
                  <c:v>43066</c:v>
                </c:pt>
                <c:pt idx="275">
                  <c:v>43067</c:v>
                </c:pt>
                <c:pt idx="276">
                  <c:v>43068</c:v>
                </c:pt>
                <c:pt idx="277">
                  <c:v>43069</c:v>
                </c:pt>
                <c:pt idx="278">
                  <c:v>43070</c:v>
                </c:pt>
                <c:pt idx="279">
                  <c:v>43071</c:v>
                </c:pt>
                <c:pt idx="280">
                  <c:v>43072</c:v>
                </c:pt>
                <c:pt idx="281">
                  <c:v>43073</c:v>
                </c:pt>
                <c:pt idx="282">
                  <c:v>43074</c:v>
                </c:pt>
                <c:pt idx="283">
                  <c:v>43075</c:v>
                </c:pt>
                <c:pt idx="284">
                  <c:v>43076</c:v>
                </c:pt>
                <c:pt idx="285">
                  <c:v>43077</c:v>
                </c:pt>
                <c:pt idx="286">
                  <c:v>43078</c:v>
                </c:pt>
                <c:pt idx="287">
                  <c:v>43079</c:v>
                </c:pt>
                <c:pt idx="288">
                  <c:v>43080</c:v>
                </c:pt>
                <c:pt idx="289">
                  <c:v>43081</c:v>
                </c:pt>
                <c:pt idx="290">
                  <c:v>43082</c:v>
                </c:pt>
                <c:pt idx="291">
                  <c:v>43083</c:v>
                </c:pt>
                <c:pt idx="292">
                  <c:v>43084</c:v>
                </c:pt>
                <c:pt idx="293">
                  <c:v>43085</c:v>
                </c:pt>
                <c:pt idx="294">
                  <c:v>43086</c:v>
                </c:pt>
                <c:pt idx="295">
                  <c:v>43087</c:v>
                </c:pt>
                <c:pt idx="296">
                  <c:v>43088</c:v>
                </c:pt>
                <c:pt idx="297">
                  <c:v>43089</c:v>
                </c:pt>
                <c:pt idx="298">
                  <c:v>43090</c:v>
                </c:pt>
                <c:pt idx="299">
                  <c:v>43091</c:v>
                </c:pt>
                <c:pt idx="300">
                  <c:v>43092</c:v>
                </c:pt>
                <c:pt idx="301">
                  <c:v>43093</c:v>
                </c:pt>
                <c:pt idx="302">
                  <c:v>43094</c:v>
                </c:pt>
                <c:pt idx="303">
                  <c:v>43095</c:v>
                </c:pt>
                <c:pt idx="304">
                  <c:v>43096</c:v>
                </c:pt>
                <c:pt idx="305">
                  <c:v>43097</c:v>
                </c:pt>
                <c:pt idx="306">
                  <c:v>43098</c:v>
                </c:pt>
                <c:pt idx="307">
                  <c:v>43099</c:v>
                </c:pt>
                <c:pt idx="308">
                  <c:v>43100</c:v>
                </c:pt>
                <c:pt idx="309">
                  <c:v>43101</c:v>
                </c:pt>
                <c:pt idx="310">
                  <c:v>43102</c:v>
                </c:pt>
                <c:pt idx="311">
                  <c:v>43103</c:v>
                </c:pt>
                <c:pt idx="312">
                  <c:v>43104</c:v>
                </c:pt>
                <c:pt idx="313">
                  <c:v>43105</c:v>
                </c:pt>
                <c:pt idx="314">
                  <c:v>43106</c:v>
                </c:pt>
                <c:pt idx="315">
                  <c:v>43107</c:v>
                </c:pt>
                <c:pt idx="316">
                  <c:v>43108</c:v>
                </c:pt>
                <c:pt idx="317">
                  <c:v>43109</c:v>
                </c:pt>
                <c:pt idx="318">
                  <c:v>43110</c:v>
                </c:pt>
                <c:pt idx="319">
                  <c:v>43111</c:v>
                </c:pt>
                <c:pt idx="320">
                  <c:v>43112</c:v>
                </c:pt>
                <c:pt idx="321">
                  <c:v>43113</c:v>
                </c:pt>
                <c:pt idx="322">
                  <c:v>43114</c:v>
                </c:pt>
                <c:pt idx="323">
                  <c:v>43115</c:v>
                </c:pt>
                <c:pt idx="324">
                  <c:v>43116</c:v>
                </c:pt>
                <c:pt idx="325">
                  <c:v>43117</c:v>
                </c:pt>
                <c:pt idx="326">
                  <c:v>43118</c:v>
                </c:pt>
                <c:pt idx="327">
                  <c:v>43119</c:v>
                </c:pt>
                <c:pt idx="328">
                  <c:v>43120</c:v>
                </c:pt>
                <c:pt idx="329">
                  <c:v>43121</c:v>
                </c:pt>
                <c:pt idx="330">
                  <c:v>43122</c:v>
                </c:pt>
                <c:pt idx="331">
                  <c:v>43123</c:v>
                </c:pt>
                <c:pt idx="332">
                  <c:v>43124</c:v>
                </c:pt>
                <c:pt idx="333">
                  <c:v>43125</c:v>
                </c:pt>
                <c:pt idx="334">
                  <c:v>43126</c:v>
                </c:pt>
                <c:pt idx="335">
                  <c:v>43127</c:v>
                </c:pt>
                <c:pt idx="336">
                  <c:v>43128</c:v>
                </c:pt>
                <c:pt idx="337">
                  <c:v>43129</c:v>
                </c:pt>
                <c:pt idx="338">
                  <c:v>43130</c:v>
                </c:pt>
                <c:pt idx="339">
                  <c:v>43131</c:v>
                </c:pt>
                <c:pt idx="340">
                  <c:v>43132</c:v>
                </c:pt>
                <c:pt idx="341">
                  <c:v>43133</c:v>
                </c:pt>
                <c:pt idx="342">
                  <c:v>43134</c:v>
                </c:pt>
                <c:pt idx="343">
                  <c:v>43135</c:v>
                </c:pt>
                <c:pt idx="344">
                  <c:v>43136</c:v>
                </c:pt>
                <c:pt idx="345">
                  <c:v>43137</c:v>
                </c:pt>
                <c:pt idx="346">
                  <c:v>43138</c:v>
                </c:pt>
                <c:pt idx="347">
                  <c:v>43139</c:v>
                </c:pt>
                <c:pt idx="348">
                  <c:v>43140</c:v>
                </c:pt>
                <c:pt idx="349">
                  <c:v>43141</c:v>
                </c:pt>
                <c:pt idx="350">
                  <c:v>43142</c:v>
                </c:pt>
                <c:pt idx="351">
                  <c:v>43143</c:v>
                </c:pt>
                <c:pt idx="352">
                  <c:v>43144</c:v>
                </c:pt>
                <c:pt idx="353">
                  <c:v>43145</c:v>
                </c:pt>
                <c:pt idx="354">
                  <c:v>43146</c:v>
                </c:pt>
                <c:pt idx="355">
                  <c:v>43147</c:v>
                </c:pt>
                <c:pt idx="356">
                  <c:v>43148</c:v>
                </c:pt>
                <c:pt idx="357">
                  <c:v>43149</c:v>
                </c:pt>
                <c:pt idx="358">
                  <c:v>43150</c:v>
                </c:pt>
                <c:pt idx="359">
                  <c:v>43151</c:v>
                </c:pt>
                <c:pt idx="360">
                  <c:v>43152</c:v>
                </c:pt>
                <c:pt idx="361">
                  <c:v>43153</c:v>
                </c:pt>
                <c:pt idx="362">
                  <c:v>43154</c:v>
                </c:pt>
                <c:pt idx="363">
                  <c:v>43155</c:v>
                </c:pt>
                <c:pt idx="364">
                  <c:v>43156</c:v>
                </c:pt>
                <c:pt idx="365">
                  <c:v>43157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294</c:v>
                </c:pt>
                <c:pt idx="4">
                  <c:v>0</c:v>
                </c:pt>
                <c:pt idx="5">
                  <c:v>225</c:v>
                </c:pt>
                <c:pt idx="6">
                  <c:v>268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134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612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300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136</c:v>
                </c:pt>
                <c:pt idx="25">
                  <c:v>0</c:v>
                </c:pt>
                <c:pt idx="26">
                  <c:v>0</c:v>
                </c:pt>
                <c:pt idx="27">
                  <c:v>202</c:v>
                </c:pt>
                <c:pt idx="28">
                  <c:v>558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182</c:v>
                </c:pt>
                <c:pt idx="35">
                  <c:v>0</c:v>
                </c:pt>
                <c:pt idx="36">
                  <c:v>876</c:v>
                </c:pt>
                <c:pt idx="37">
                  <c:v>321</c:v>
                </c:pt>
                <c:pt idx="38">
                  <c:v>765</c:v>
                </c:pt>
                <c:pt idx="39">
                  <c:v>231</c:v>
                </c:pt>
                <c:pt idx="40">
                  <c:v>173</c:v>
                </c:pt>
                <c:pt idx="41">
                  <c:v>244</c:v>
                </c:pt>
                <c:pt idx="42">
                  <c:v>176</c:v>
                </c:pt>
                <c:pt idx="43">
                  <c:v>116</c:v>
                </c:pt>
                <c:pt idx="44">
                  <c:v>162</c:v>
                </c:pt>
                <c:pt idx="45">
                  <c:v>132</c:v>
                </c:pt>
                <c:pt idx="46">
                  <c:v>136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161</c:v>
                </c:pt>
                <c:pt idx="51">
                  <c:v>0</c:v>
                </c:pt>
                <c:pt idx="52">
                  <c:v>110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165</c:v>
                </c:pt>
                <c:pt idx="58">
                  <c:v>183</c:v>
                </c:pt>
                <c:pt idx="59">
                  <c:v>53</c:v>
                </c:pt>
                <c:pt idx="60">
                  <c:v>79</c:v>
                </c:pt>
                <c:pt idx="61">
                  <c:v>100</c:v>
                </c:pt>
                <c:pt idx="62">
                  <c:v>422</c:v>
                </c:pt>
                <c:pt idx="63">
                  <c:v>0</c:v>
                </c:pt>
                <c:pt idx="64">
                  <c:v>178</c:v>
                </c:pt>
                <c:pt idx="65">
                  <c:v>119</c:v>
                </c:pt>
                <c:pt idx="66">
                  <c:v>243</c:v>
                </c:pt>
                <c:pt idx="67">
                  <c:v>289</c:v>
                </c:pt>
                <c:pt idx="68">
                  <c:v>93</c:v>
                </c:pt>
                <c:pt idx="69">
                  <c:v>174</c:v>
                </c:pt>
                <c:pt idx="70">
                  <c:v>349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446</c:v>
                </c:pt>
                <c:pt idx="78">
                  <c:v>448</c:v>
                </c:pt>
                <c:pt idx="79">
                  <c:v>253</c:v>
                </c:pt>
                <c:pt idx="80">
                  <c:v>178</c:v>
                </c:pt>
                <c:pt idx="81">
                  <c:v>377</c:v>
                </c:pt>
                <c:pt idx="82">
                  <c:v>300</c:v>
                </c:pt>
                <c:pt idx="83">
                  <c:v>434</c:v>
                </c:pt>
                <c:pt idx="84">
                  <c:v>459</c:v>
                </c:pt>
                <c:pt idx="85">
                  <c:v>389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109</c:v>
                </c:pt>
                <c:pt idx="91">
                  <c:v>252</c:v>
                </c:pt>
                <c:pt idx="92">
                  <c:v>870</c:v>
                </c:pt>
                <c:pt idx="93">
                  <c:v>54</c:v>
                </c:pt>
                <c:pt idx="94">
                  <c:v>0</c:v>
                </c:pt>
                <c:pt idx="95">
                  <c:v>0</c:v>
                </c:pt>
                <c:pt idx="96">
                  <c:v>116</c:v>
                </c:pt>
                <c:pt idx="97">
                  <c:v>0</c:v>
                </c:pt>
                <c:pt idx="98">
                  <c:v>0</c:v>
                </c:pt>
                <c:pt idx="99">
                  <c:v>175</c:v>
                </c:pt>
                <c:pt idx="100">
                  <c:v>285</c:v>
                </c:pt>
                <c:pt idx="101">
                  <c:v>178</c:v>
                </c:pt>
                <c:pt idx="102">
                  <c:v>228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136</c:v>
                </c:pt>
                <c:pt idx="107">
                  <c:v>9761</c:v>
                </c:pt>
                <c:pt idx="108">
                  <c:v>427</c:v>
                </c:pt>
                <c:pt idx="109">
                  <c:v>0</c:v>
                </c:pt>
                <c:pt idx="110">
                  <c:v>135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372</c:v>
                </c:pt>
                <c:pt idx="116">
                  <c:v>506</c:v>
                </c:pt>
                <c:pt idx="117">
                  <c:v>0</c:v>
                </c:pt>
                <c:pt idx="118">
                  <c:v>0</c:v>
                </c:pt>
                <c:pt idx="119">
                  <c:v>296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156</c:v>
                </c:pt>
                <c:pt idx="125">
                  <c:v>0</c:v>
                </c:pt>
                <c:pt idx="126">
                  <c:v>195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149</c:v>
                </c:pt>
                <c:pt idx="134">
                  <c:v>438</c:v>
                </c:pt>
                <c:pt idx="135">
                  <c:v>231</c:v>
                </c:pt>
                <c:pt idx="136">
                  <c:v>579</c:v>
                </c:pt>
                <c:pt idx="137">
                  <c:v>272</c:v>
                </c:pt>
                <c:pt idx="138">
                  <c:v>320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219</c:v>
                </c:pt>
                <c:pt idx="144">
                  <c:v>0</c:v>
                </c:pt>
                <c:pt idx="145">
                  <c:v>148</c:v>
                </c:pt>
                <c:pt idx="146">
                  <c:v>2156</c:v>
                </c:pt>
                <c:pt idx="147">
                  <c:v>1206</c:v>
                </c:pt>
                <c:pt idx="148">
                  <c:v>315</c:v>
                </c:pt>
                <c:pt idx="149">
                  <c:v>67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168</c:v>
                </c:pt>
                <c:pt idx="154">
                  <c:v>0</c:v>
                </c:pt>
                <c:pt idx="155">
                  <c:v>112</c:v>
                </c:pt>
                <c:pt idx="156">
                  <c:v>0</c:v>
                </c:pt>
                <c:pt idx="157">
                  <c:v>165</c:v>
                </c:pt>
                <c:pt idx="158">
                  <c:v>636</c:v>
                </c:pt>
                <c:pt idx="159">
                  <c:v>0</c:v>
                </c:pt>
                <c:pt idx="160">
                  <c:v>183</c:v>
                </c:pt>
                <c:pt idx="161">
                  <c:v>188</c:v>
                </c:pt>
                <c:pt idx="162">
                  <c:v>371</c:v>
                </c:pt>
                <c:pt idx="163">
                  <c:v>0</c:v>
                </c:pt>
                <c:pt idx="164">
                  <c:v>359</c:v>
                </c:pt>
                <c:pt idx="165">
                  <c:v>282</c:v>
                </c:pt>
                <c:pt idx="166">
                  <c:v>202</c:v>
                </c:pt>
                <c:pt idx="167">
                  <c:v>0</c:v>
                </c:pt>
                <c:pt idx="168">
                  <c:v>0</c:v>
                </c:pt>
                <c:pt idx="169">
                  <c:v>5775</c:v>
                </c:pt>
                <c:pt idx="170">
                  <c:v>78628</c:v>
                </c:pt>
                <c:pt idx="171">
                  <c:v>1792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99</c:v>
                </c:pt>
                <c:pt idx="179">
                  <c:v>1634</c:v>
                </c:pt>
                <c:pt idx="180">
                  <c:v>1684</c:v>
                </c:pt>
                <c:pt idx="181">
                  <c:v>187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779</c:v>
                </c:pt>
                <c:pt idx="188">
                  <c:v>0</c:v>
                </c:pt>
                <c:pt idx="189">
                  <c:v>472</c:v>
                </c:pt>
                <c:pt idx="190">
                  <c:v>0</c:v>
                </c:pt>
                <c:pt idx="191">
                  <c:v>129</c:v>
                </c:pt>
                <c:pt idx="192">
                  <c:v>214</c:v>
                </c:pt>
                <c:pt idx="193">
                  <c:v>412</c:v>
                </c:pt>
                <c:pt idx="194">
                  <c:v>195</c:v>
                </c:pt>
                <c:pt idx="195">
                  <c:v>370</c:v>
                </c:pt>
                <c:pt idx="196">
                  <c:v>1155</c:v>
                </c:pt>
                <c:pt idx="197">
                  <c:v>0</c:v>
                </c:pt>
                <c:pt idx="198">
                  <c:v>334</c:v>
                </c:pt>
                <c:pt idx="199">
                  <c:v>6624</c:v>
                </c:pt>
                <c:pt idx="200">
                  <c:v>171</c:v>
                </c:pt>
                <c:pt idx="201">
                  <c:v>4792</c:v>
                </c:pt>
                <c:pt idx="202">
                  <c:v>460</c:v>
                </c:pt>
                <c:pt idx="203">
                  <c:v>234</c:v>
                </c:pt>
                <c:pt idx="204">
                  <c:v>126</c:v>
                </c:pt>
                <c:pt idx="205">
                  <c:v>137</c:v>
                </c:pt>
                <c:pt idx="206">
                  <c:v>116</c:v>
                </c:pt>
                <c:pt idx="207">
                  <c:v>126</c:v>
                </c:pt>
                <c:pt idx="208">
                  <c:v>109</c:v>
                </c:pt>
                <c:pt idx="209">
                  <c:v>86</c:v>
                </c:pt>
                <c:pt idx="210">
                  <c:v>108</c:v>
                </c:pt>
                <c:pt idx="211">
                  <c:v>186</c:v>
                </c:pt>
                <c:pt idx="212">
                  <c:v>305</c:v>
                </c:pt>
                <c:pt idx="213">
                  <c:v>211</c:v>
                </c:pt>
                <c:pt idx="214">
                  <c:v>320</c:v>
                </c:pt>
                <c:pt idx="215">
                  <c:v>210</c:v>
                </c:pt>
                <c:pt idx="216">
                  <c:v>67</c:v>
                </c:pt>
                <c:pt idx="217">
                  <c:v>160</c:v>
                </c:pt>
                <c:pt idx="218">
                  <c:v>0</c:v>
                </c:pt>
                <c:pt idx="219">
                  <c:v>116</c:v>
                </c:pt>
                <c:pt idx="220">
                  <c:v>91</c:v>
                </c:pt>
                <c:pt idx="221">
                  <c:v>225</c:v>
                </c:pt>
                <c:pt idx="222">
                  <c:v>294</c:v>
                </c:pt>
                <c:pt idx="223">
                  <c:v>0</c:v>
                </c:pt>
                <c:pt idx="224">
                  <c:v>0</c:v>
                </c:pt>
                <c:pt idx="225">
                  <c:v>172</c:v>
                </c:pt>
                <c:pt idx="226">
                  <c:v>116</c:v>
                </c:pt>
                <c:pt idx="227">
                  <c:v>339</c:v>
                </c:pt>
                <c:pt idx="228">
                  <c:v>91</c:v>
                </c:pt>
                <c:pt idx="229">
                  <c:v>386</c:v>
                </c:pt>
                <c:pt idx="230">
                  <c:v>225</c:v>
                </c:pt>
                <c:pt idx="231">
                  <c:v>246</c:v>
                </c:pt>
                <c:pt idx="232">
                  <c:v>0</c:v>
                </c:pt>
                <c:pt idx="233">
                  <c:v>118</c:v>
                </c:pt>
                <c:pt idx="234">
                  <c:v>184</c:v>
                </c:pt>
                <c:pt idx="235">
                  <c:v>317</c:v>
                </c:pt>
                <c:pt idx="236">
                  <c:v>171</c:v>
                </c:pt>
                <c:pt idx="237">
                  <c:v>0</c:v>
                </c:pt>
                <c:pt idx="238">
                  <c:v>803</c:v>
                </c:pt>
                <c:pt idx="239">
                  <c:v>129</c:v>
                </c:pt>
                <c:pt idx="240">
                  <c:v>79</c:v>
                </c:pt>
                <c:pt idx="241">
                  <c:v>180</c:v>
                </c:pt>
                <c:pt idx="242">
                  <c:v>171</c:v>
                </c:pt>
                <c:pt idx="243">
                  <c:v>105</c:v>
                </c:pt>
                <c:pt idx="244">
                  <c:v>224</c:v>
                </c:pt>
                <c:pt idx="245">
                  <c:v>231</c:v>
                </c:pt>
                <c:pt idx="246">
                  <c:v>182</c:v>
                </c:pt>
                <c:pt idx="247">
                  <c:v>0</c:v>
                </c:pt>
                <c:pt idx="248">
                  <c:v>140</c:v>
                </c:pt>
                <c:pt idx="249">
                  <c:v>217</c:v>
                </c:pt>
                <c:pt idx="250">
                  <c:v>102</c:v>
                </c:pt>
                <c:pt idx="251">
                  <c:v>145</c:v>
                </c:pt>
                <c:pt idx="252">
                  <c:v>339</c:v>
                </c:pt>
                <c:pt idx="253">
                  <c:v>0</c:v>
                </c:pt>
                <c:pt idx="254">
                  <c:v>62</c:v>
                </c:pt>
                <c:pt idx="255">
                  <c:v>524</c:v>
                </c:pt>
                <c:pt idx="256">
                  <c:v>363</c:v>
                </c:pt>
                <c:pt idx="257">
                  <c:v>197</c:v>
                </c:pt>
                <c:pt idx="258">
                  <c:v>163</c:v>
                </c:pt>
                <c:pt idx="259">
                  <c:v>0</c:v>
                </c:pt>
                <c:pt idx="260">
                  <c:v>284</c:v>
                </c:pt>
                <c:pt idx="261">
                  <c:v>246</c:v>
                </c:pt>
                <c:pt idx="262">
                  <c:v>206</c:v>
                </c:pt>
                <c:pt idx="263">
                  <c:v>0</c:v>
                </c:pt>
                <c:pt idx="264">
                  <c:v>148</c:v>
                </c:pt>
                <c:pt idx="265">
                  <c:v>118</c:v>
                </c:pt>
                <c:pt idx="266">
                  <c:v>130</c:v>
                </c:pt>
                <c:pt idx="267">
                  <c:v>0</c:v>
                </c:pt>
                <c:pt idx="268">
                  <c:v>0</c:v>
                </c:pt>
                <c:pt idx="269">
                  <c:v>291</c:v>
                </c:pt>
                <c:pt idx="270">
                  <c:v>193</c:v>
                </c:pt>
                <c:pt idx="271">
                  <c:v>0</c:v>
                </c:pt>
                <c:pt idx="272">
                  <c:v>200</c:v>
                </c:pt>
                <c:pt idx="273">
                  <c:v>1376</c:v>
                </c:pt>
                <c:pt idx="274">
                  <c:v>1363</c:v>
                </c:pt>
                <c:pt idx="275">
                  <c:v>110</c:v>
                </c:pt>
                <c:pt idx="276">
                  <c:v>0</c:v>
                </c:pt>
                <c:pt idx="277">
                  <c:v>240</c:v>
                </c:pt>
                <c:pt idx="278">
                  <c:v>326</c:v>
                </c:pt>
                <c:pt idx="279">
                  <c:v>528</c:v>
                </c:pt>
                <c:pt idx="280">
                  <c:v>193</c:v>
                </c:pt>
                <c:pt idx="281">
                  <c:v>0</c:v>
                </c:pt>
                <c:pt idx="282">
                  <c:v>513</c:v>
                </c:pt>
                <c:pt idx="283">
                  <c:v>85</c:v>
                </c:pt>
                <c:pt idx="284">
                  <c:v>869</c:v>
                </c:pt>
                <c:pt idx="285">
                  <c:v>173</c:v>
                </c:pt>
                <c:pt idx="286">
                  <c:v>371</c:v>
                </c:pt>
                <c:pt idx="287">
                  <c:v>232</c:v>
                </c:pt>
                <c:pt idx="288">
                  <c:v>105</c:v>
                </c:pt>
                <c:pt idx="289">
                  <c:v>86</c:v>
                </c:pt>
                <c:pt idx="290">
                  <c:v>129</c:v>
                </c:pt>
                <c:pt idx="291">
                  <c:v>357</c:v>
                </c:pt>
                <c:pt idx="292">
                  <c:v>166</c:v>
                </c:pt>
                <c:pt idx="293">
                  <c:v>257</c:v>
                </c:pt>
                <c:pt idx="294">
                  <c:v>147</c:v>
                </c:pt>
                <c:pt idx="295">
                  <c:v>64</c:v>
                </c:pt>
                <c:pt idx="296">
                  <c:v>102</c:v>
                </c:pt>
                <c:pt idx="297">
                  <c:v>86</c:v>
                </c:pt>
                <c:pt idx="298">
                  <c:v>876</c:v>
                </c:pt>
                <c:pt idx="299">
                  <c:v>580</c:v>
                </c:pt>
                <c:pt idx="300">
                  <c:v>0</c:v>
                </c:pt>
                <c:pt idx="301">
                  <c:v>147</c:v>
                </c:pt>
                <c:pt idx="302">
                  <c:v>115</c:v>
                </c:pt>
                <c:pt idx="303">
                  <c:v>0</c:v>
                </c:pt>
                <c:pt idx="304">
                  <c:v>310</c:v>
                </c:pt>
                <c:pt idx="305">
                  <c:v>469</c:v>
                </c:pt>
                <c:pt idx="306">
                  <c:v>386</c:v>
                </c:pt>
                <c:pt idx="307">
                  <c:v>120</c:v>
                </c:pt>
                <c:pt idx="308">
                  <c:v>181</c:v>
                </c:pt>
                <c:pt idx="309">
                  <c:v>778</c:v>
                </c:pt>
                <c:pt idx="310">
                  <c:v>0</c:v>
                </c:pt>
                <c:pt idx="311">
                  <c:v>159</c:v>
                </c:pt>
                <c:pt idx="312">
                  <c:v>503</c:v>
                </c:pt>
                <c:pt idx="313">
                  <c:v>295</c:v>
                </c:pt>
                <c:pt idx="314">
                  <c:v>79</c:v>
                </c:pt>
                <c:pt idx="315">
                  <c:v>134</c:v>
                </c:pt>
                <c:pt idx="316">
                  <c:v>127</c:v>
                </c:pt>
                <c:pt idx="317">
                  <c:v>185</c:v>
                </c:pt>
                <c:pt idx="318">
                  <c:v>688</c:v>
                </c:pt>
                <c:pt idx="319">
                  <c:v>426</c:v>
                </c:pt>
                <c:pt idx="320">
                  <c:v>351</c:v>
                </c:pt>
                <c:pt idx="321">
                  <c:v>48</c:v>
                </c:pt>
                <c:pt idx="322">
                  <c:v>150</c:v>
                </c:pt>
                <c:pt idx="323">
                  <c:v>0</c:v>
                </c:pt>
                <c:pt idx="324">
                  <c:v>201</c:v>
                </c:pt>
                <c:pt idx="325">
                  <c:v>127</c:v>
                </c:pt>
                <c:pt idx="326">
                  <c:v>970</c:v>
                </c:pt>
                <c:pt idx="327">
                  <c:v>189</c:v>
                </c:pt>
                <c:pt idx="328">
                  <c:v>194</c:v>
                </c:pt>
                <c:pt idx="329">
                  <c:v>147</c:v>
                </c:pt>
                <c:pt idx="330">
                  <c:v>257</c:v>
                </c:pt>
                <c:pt idx="331">
                  <c:v>166</c:v>
                </c:pt>
                <c:pt idx="332">
                  <c:v>0</c:v>
                </c:pt>
                <c:pt idx="333">
                  <c:v>143</c:v>
                </c:pt>
                <c:pt idx="334">
                  <c:v>0</c:v>
                </c:pt>
                <c:pt idx="335">
                  <c:v>256</c:v>
                </c:pt>
                <c:pt idx="336">
                  <c:v>104</c:v>
                </c:pt>
                <c:pt idx="337">
                  <c:v>226</c:v>
                </c:pt>
                <c:pt idx="338">
                  <c:v>121</c:v>
                </c:pt>
                <c:pt idx="339">
                  <c:v>60</c:v>
                </c:pt>
                <c:pt idx="340">
                  <c:v>237</c:v>
                </c:pt>
                <c:pt idx="341">
                  <c:v>40</c:v>
                </c:pt>
                <c:pt idx="342">
                  <c:v>124</c:v>
                </c:pt>
                <c:pt idx="343">
                  <c:v>225</c:v>
                </c:pt>
                <c:pt idx="344">
                  <c:v>578</c:v>
                </c:pt>
                <c:pt idx="345">
                  <c:v>243</c:v>
                </c:pt>
                <c:pt idx="346">
                  <c:v>155</c:v>
                </c:pt>
                <c:pt idx="347">
                  <c:v>138</c:v>
                </c:pt>
                <c:pt idx="348">
                  <c:v>153</c:v>
                </c:pt>
                <c:pt idx="349">
                  <c:v>155</c:v>
                </c:pt>
                <c:pt idx="350">
                  <c:v>128</c:v>
                </c:pt>
                <c:pt idx="351">
                  <c:v>151</c:v>
                </c:pt>
                <c:pt idx="352">
                  <c:v>178</c:v>
                </c:pt>
                <c:pt idx="353">
                  <c:v>440</c:v>
                </c:pt>
                <c:pt idx="354">
                  <c:v>190</c:v>
                </c:pt>
                <c:pt idx="355">
                  <c:v>158</c:v>
                </c:pt>
                <c:pt idx="356">
                  <c:v>72</c:v>
                </c:pt>
                <c:pt idx="357">
                  <c:v>129</c:v>
                </c:pt>
                <c:pt idx="358">
                  <c:v>83</c:v>
                </c:pt>
                <c:pt idx="359">
                  <c:v>81</c:v>
                </c:pt>
                <c:pt idx="360">
                  <c:v>123</c:v>
                </c:pt>
                <c:pt idx="361">
                  <c:v>96</c:v>
                </c:pt>
                <c:pt idx="362">
                  <c:v>140</c:v>
                </c:pt>
                <c:pt idx="363">
                  <c:v>350</c:v>
                </c:pt>
                <c:pt idx="364">
                  <c:v>258</c:v>
                </c:pt>
                <c:pt idx="365">
                  <c:v>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E1-4198-B40D-0773F63006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719624"/>
        <c:axId val="284719296"/>
      </c:lineChart>
      <c:dateAx>
        <c:axId val="284719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19296"/>
        <c:crosses val="autoZero"/>
        <c:auto val="1"/>
        <c:lblOffset val="100"/>
        <c:baseTimeUnit val="days"/>
      </c:dateAx>
      <c:valAx>
        <c:axId val="28471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19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32E97-256B-4516-8A26-986680BAE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148AF7-9C69-4E29-A863-FDC1571EB7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48568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2E138-094F-45BC-9E4B-F861B3F9D3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02/26/2017 - 02/26/2018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76F42-6059-4620-BBE9-EB5CCE103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29112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Average Interactions Per Own Tweet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Average Interactions Per Own Tweet</dc:title>
  <dc:creator>Administrator</dc:creator>
  <cp:lastModifiedBy>Administrator</cp:lastModifiedBy>
  <cp:revision>1</cp:revision>
  <dcterms:created xsi:type="dcterms:W3CDTF">2018-02-27T21:39:23Z</dcterms:created>
  <dcterms:modified xsi:type="dcterms:W3CDTF">2018-02-27T21:39:29Z</dcterms:modified>
</cp:coreProperties>
</file>