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67DB-4762-9AAC-063593E805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044712"/>
        <c:axId val="166854224"/>
      </c:lineChart>
      <c:catAx>
        <c:axId val="16704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854224"/>
        <c:crosses val="autoZero"/>
        <c:auto val="1"/>
        <c:lblAlgn val="ctr"/>
        <c:lblOffset val="100"/>
        <c:noMultiLvlLbl val="0"/>
      </c:catAx>
      <c:valAx>
        <c:axId val="16685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4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43D29-649D-4451-8125-6D01C7213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Extra Stores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CDEA9C-0D0D-4FB7-A70E-2B6A84B220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5562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AEBAB-3F05-45FB-9C7C-F58DC52A5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4052D-1525-4307-95A7-DA69C435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5242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 | Extra Stores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Extra Stores</dc:title>
  <dc:creator>Administrator</dc:creator>
  <cp:lastModifiedBy>Administrator</cp:lastModifiedBy>
  <cp:revision>1</cp:revision>
  <dcterms:created xsi:type="dcterms:W3CDTF">2018-05-06T11:46:05Z</dcterms:created>
  <dcterms:modified xsi:type="dcterms:W3CDTF">2018-05-06T11:46:09Z</dcterms:modified>
</cp:coreProperties>
</file>