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91ED-4720-BC8F-7FB67AEC6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20936"/>
        <c:axId val="182664488"/>
      </c:lineChart>
      <c:catAx>
        <c:axId val="28742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64488"/>
        <c:crosses val="autoZero"/>
        <c:auto val="1"/>
        <c:lblAlgn val="ctr"/>
        <c:lblOffset val="100"/>
        <c:noMultiLvlLbl val="0"/>
      </c:catAx>
      <c:valAx>
        <c:axId val="18266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2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4DA08-5B25-4036-9D81-C9BB59306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Extra Stores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9C0B21-2E40-469D-9122-07141B9677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359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93817-ECA0-4518-AA2C-937C02678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B378B-0A47-4498-B2C6-3C3155638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928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 | Extra Stores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Extra Stores</dc:title>
  <dc:creator>Administrator</dc:creator>
  <cp:lastModifiedBy>Administrator</cp:lastModifiedBy>
  <cp:revision>1</cp:revision>
  <dcterms:created xsi:type="dcterms:W3CDTF">2018-05-06T11:45:06Z</dcterms:created>
  <dcterms:modified xsi:type="dcterms:W3CDTF">2018-05-06T11:45:12Z</dcterms:modified>
</cp:coreProperties>
</file>