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7BA81-25FB-4FAB-B61A-624C8F76D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C34B53-2779-4374-ACC6-6CCA8C56BE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9623818"/>
              </p:ext>
            </p:extLst>
          </p:nvPr>
        </p:nvGraphicFramePr>
        <p:xfrm>
          <a:off x="457200" y="1731963"/>
          <a:ext cx="8229600" cy="4150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344426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50436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6655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5935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18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@fai9al__alfahad - 2018-02-27 23:42:36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اقدر اسدد القسط الشهري عن طريق تمويل تسهيل بدون ماروح لأحد الفروع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23:51:21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699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@BoooobAskndr - 2018-02-27 23:04:44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عرضكم على نوت 8  سعره 3500 ريال
و في كل المعارض سعره 3100 ريال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219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@F3NIXII - 2018-02-27 21:32:19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الطلب المسبق على ٢٥٦ قيقا فقط؟!!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6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@Zombie_sd - 2018-02-27 20:42:58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انا  لا احب الفيسبوك وليس لدي حساب فيه،كيف اقدر اشارك؟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02/28/2018 15:54:42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67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@1440_ma - 2018-02-27 20:36:02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ممكن تردوا على الخاص ؟
شاكر لكم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642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@Sad_em11 - 2018-02-27 20:15:56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فيديو ايش في احد فروعكم؟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20:24:03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685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@Rehabaldrees - 2018-02-27 19:43:52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مرحبا، حابه استفسر بخصوص هيكل التنظيمي تبع الشركه كيف اقدر احصله؟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762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@Mivcx1 - 2018-02-27 19:30:14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اخوي قدمت طلب على تسهيل فالموقع الاكتروني وماوافقو على الطلب المبدائي ابي اعرف السبب كيف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20:21:17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845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F3F0A-ABC2-4D84-8ACE-6B9DE53DA5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02/27/2018 - 02/27/2018</a:t>
            </a:r>
          </a:p>
        </p:txBody>
      </p:sp>
    </p:spTree>
    <p:extLst>
      <p:ext uri="{BB962C8B-B14F-4D97-AF65-F5344CB8AC3E}">
        <p14:creationId xmlns:p14="http://schemas.microsoft.com/office/powerpoint/2010/main" val="3379117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3BA63-4F53-40B4-A45B-A6F616778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1AC65B-6483-4DC5-B39B-C709C5BD38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2793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286809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25488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6789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0848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212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@Ahxm4d - 2018-02-27 18:24:15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لو سمحت يا اخوي انا شريت منكم جوال ايفون ٨ بلس وطلع في عطل بالسماعات الجوال (عطل مصنعي) وشريته من اسبوعين فهل يمديني ابدله؟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18:52:15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22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@badar_500 - 2018-02-27 18:10:39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الهدايا فقط لنسخة ٢٥٦ جيجا ؟!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09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@aboood116 - 2018-02-27 17:34:13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كم سعر طابعة الصور سيلفي من كانون وهل هي متوفره في معارضكم؟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17:39:34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72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@avip6655 - 2018-02-27 17:32:03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تتوفرغسالة ميتاج موديل315 فرع المدينه المنوره؟
كم سعرها؟
هل يتوفرجهازهواوي ميت10 برو164 جيجاأسود؟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17:38:32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752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@talbahatkfu - 2018-02-27 16:38:46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طيب موقعكم معطل ليش 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16:47:43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38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@mm_Am_15 - 2018-02-27 14:42:11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راح يتوفر في محلاتكم؟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15:29:59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952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@mm_Am_15 - 2018-02-27 14:40:13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الحين من واحد مارس لين متى العرض ساري حق سامسونج+ الهديه ممكن استبدلها بااكسسورات جوال؟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15:29:59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467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@fff1411ksa - 2018-02-27 13:05:27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يخلص عرض الكرسي؟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13:07:22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890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4CE98F-9360-4185-948C-329A81E19E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02/27/2018 - 02/27/2018</a:t>
            </a:r>
          </a:p>
        </p:txBody>
      </p:sp>
    </p:spTree>
    <p:extLst>
      <p:ext uri="{BB962C8B-B14F-4D97-AF65-F5344CB8AC3E}">
        <p14:creationId xmlns:p14="http://schemas.microsoft.com/office/powerpoint/2010/main" val="2340576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7624D-7D98-4E63-8A9F-23089B814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92F5B2-01EF-4842-986D-5C6D4C832D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115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306296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78679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94355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3538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470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@c7_allawi - 2018-02-27 12:23:48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بكم وصل سعر الهاتف الآن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12:24:39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46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@eekhaled6121 - 2018-02-27 12:15:52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سماعات ابل الاسلكيه متوفره لديكم حاليا وكم سعرها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12:22:29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216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@jeddauy - 2018-02-27 11:25:19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لديكم عروض على الات صنع القهوة؟ خصوصا ماركة ديلونجي.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11:30:46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837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@hayatalmhyawi - 2018-02-27 11:10:46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مكينه نيسبريسوا للقهوة عليها عرض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11:17:37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261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@mone999959 - 2018-02-27 10:57:39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 ١٠ايام طالبه منكم غسالة مواعين وللآن ماوصلتني !!!مالعمل؟؟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11:08:58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159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@nb_11O - 2018-02-27 10:30:54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و رحمة الله و بركاته ، اخوي حاب استفسر اذا عندكم تقسيط لابتوب ؟.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eXtraStores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10:32:05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26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@fadihovic - 2018-02-27 09:51:35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متوفر جهاز هواوي ميت ٩ برو ؟؟؟؟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10:06:18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86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@eXtraStores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@shargawishargaw - 2018-02-27 09:25:20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@eXtraStores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 كم الجهاز?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09:41:33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033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D7B6A-8CEE-434E-98A5-BDB8B62C29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02/27/2018 - 02/27/2018</a:t>
            </a:r>
          </a:p>
        </p:txBody>
      </p:sp>
    </p:spTree>
    <p:extLst>
      <p:ext uri="{BB962C8B-B14F-4D97-AF65-F5344CB8AC3E}">
        <p14:creationId xmlns:p14="http://schemas.microsoft.com/office/powerpoint/2010/main" val="13220052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408</Words>
  <Application>Microsoft Office PowerPoint</Application>
  <PresentationFormat>On-screen Show (4:3)</PresentationFormat>
  <Paragraphs>114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Questions Table - 1 of 3</vt:lpstr>
      <vt:lpstr>Twitter Questions Table - 2 of 3</vt:lpstr>
      <vt:lpstr>Twitter Questions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Questions Table - 1 of 3</dc:title>
  <dc:creator>Administrator</dc:creator>
  <cp:lastModifiedBy>Administrator</cp:lastModifiedBy>
  <cp:revision>1</cp:revision>
  <dcterms:created xsi:type="dcterms:W3CDTF">2018-03-04T12:51:32Z</dcterms:created>
  <dcterms:modified xsi:type="dcterms:W3CDTF">2018-03-04T12:52:33Z</dcterms:modified>
</cp:coreProperties>
</file>