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92" autoAdjust="0"/>
  </p:normalViewPr>
  <p:slideViewPr>
    <p:cSldViewPr snapToGrid="0">
      <p:cViewPr varScale="1">
        <p:scale>
          <a:sx n="69" d="100"/>
          <a:sy n="69" d="100"/>
        </p:scale>
        <p:origin x="7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85EE-DA73-4C88-8426-ED2E1119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0029C-815D-4E5B-A4EE-9DF283780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778142"/>
              </p:ext>
            </p:extLst>
          </p:nvPr>
        </p:nvGraphicFramePr>
        <p:xfrm>
          <a:off x="457200" y="1731963"/>
          <a:ext cx="8229600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23252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2838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8115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4581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20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9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- 2018-02-28 19:00:03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Uma das formas de cuidar do nosso planeta é investir em energia renovável, como a gerada pelo Complexo Eólico Santo Inácio, no Ceará, que será integralmente disponibilizada para nós. Além de ser uma fonte limpa e inesgotável, a energia eólica também apresenta menor custo de geração. Saiba mais aqui: https://goo.gl/mvVwMH.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4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- 2018-02-27 22:46:31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Divulgamos, hoje, o Relatório Financeiro do quarto trimestre de 2017. Assista aos comentários do nosso Diretor-Executivo de Finanças e Relações com Investidores, Luciano Siani Pires.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- 2018-02-26 19:00:02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Talvez você já saiba que nós somos a maior produtora global de níquel, mas sabia que ele tem um papel fundamental para o futuro das viagens espaciais? É que o elemento está diretamente ligado à criação do sucessor do ônibus espacial e peças impressas em 3D. Entenda melhor aqui: https://goo.gl/XWhkUH.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2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- 2018-02-23 19:00:02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Criamos um espaço onde o conhecimento sobre a mineração está só a um clique de distância. O Vale na Universidade é onde você encontra diversos materiais sobre mineração, economia, legado e reputação. Acesse e confira: https://goo.gl/NU3jQg.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867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F64ED-2FC8-4BE5-B971-3DFC94931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97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955E-88BE-4A74-B547-7CABC691B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E2363-E8E3-451D-ACEE-C8B650DAA9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363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06726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3209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0046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5701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995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4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- 2018-02-16 21:21:40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Nosso Relatório de Produção do quarto trimestre de 2017 foi divulgado hoje. Leia agora: https://goo.gl/Vz293B.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25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- 2018-02-15 18:23:14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podcast de hoje, um bate-papo com Isis Pagy, diretora-presidente da Fundação Vale. A organização, que contribui para o desenvolvimento territorial e melhoria da qualidade de vida das comunidades onde temos operação, completa 50 anos em 2018. 
Ouça agora: https://goo.gl/JdHNCC.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71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- 2018-02-07 18:00:02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Menor uso de combustível com o máximo de carga transportada. O desafio que parecia impossível uniu empregados das áreas de Locomotivas, Vagões, Eletroeletrônica, Via Permanente, Engenharia e Operações e Centro de Controle. A solução? A criação do Programa de Eficiência Energética e a realização de pesquisas, estudos e até simulações. O resultado? Um ganho de 6% em eficiência energética em 2017 em relação a 2016, o que contribuiu para colocar a EFC entre as ferrovias mais eficientes das Américas.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8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61A31-E2A8-4CC8-81C3-27199D1F7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99383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3D035-6F94-4385-8628-33B591EB8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97531-A9EF-4052-9A0F-85BA47F010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74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44188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2677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9168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8677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1226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0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- 2018-02-05 18:00:11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 2018, comemoramos o 45º ano das relações comerciais com a China. As bodas são de rubi, mas o presente é em minério, mais especificamente na capacidade de transporte: 400 mil toneladas. Recebemos o primeiro dos dez navios da segunda geração do VLOC, os Very Large Ore Carriers. Os navios da segunda geração emitirão 18% menos dióxido de carbono comparado com os da primeira, que já eram mais sustentáveis que as embarcações de cargas tradicionais.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01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- 2018-02-05 17:58:57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Empoderamento econômico feminino, empatia, estágio... os temas são variados, mas uma coisa é certa: com nosso podcast você sempre estará antenado! Toda semana um programa sobre o que há de mais atual em carreira, meio ambiente, negócios, sociedade e tecnologia.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61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- 2018-02-05 12:00:02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Conhece alguma pessoa com deficiência que tenha ensino médio completo ou em curso e more em Itabirito? Conte pra ela que estamos com inscrições abertas. Os interessados devem enviar o currículo para recrutamento.selecao.sulleste@vale.com, até 12/2.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- 2018-02-01 20:05:00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podcast de hoje, um bate-papo sobre a transformação digital nas empresas. Ouça agora: https://goo.gl/oTfNK2.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39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5CB6C-614E-482D-AA0B-EE1A4B48A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788885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Updates Table - 1 of 3</vt:lpstr>
      <vt:lpstr>LinkedIn Updates Table - 2 of 3</vt:lpstr>
      <vt:lpstr>LinkedIn Updates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- 1 of 3</dc:title>
  <dc:creator>Administrator</dc:creator>
  <cp:lastModifiedBy>Administrator</cp:lastModifiedBy>
  <cp:revision>1</cp:revision>
  <dcterms:created xsi:type="dcterms:W3CDTF">2018-03-02T15:07:08Z</dcterms:created>
  <dcterms:modified xsi:type="dcterms:W3CDTF">2018-03-02T15:07:27Z</dcterms:modified>
</cp:coreProperties>
</file>