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70" r:id="rId13"/>
    <p:sldId id="271" r:id="rId14"/>
    <p:sldId id="272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2D3EF-E14B-48D5-8869-5046278E64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My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8BB8A6-3243-4B3B-82BC-2478DC20AE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Henkel</a:t>
            </a:r>
          </a:p>
        </p:txBody>
      </p:sp>
    </p:spTree>
    <p:extLst>
      <p:ext uri="{BB962C8B-B14F-4D97-AF65-F5344CB8AC3E}">
        <p14:creationId xmlns:p14="http://schemas.microsoft.com/office/powerpoint/2010/main" val="72108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AC58D-0C93-488C-AFC9-36DBAC04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Key Metrics Table | SKP GLOBAL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15C43-2D7E-4071-B321-733958A04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680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331957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957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3514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052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8186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4381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5993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2337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93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753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072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5935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Overall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935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8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0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68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83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34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835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8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432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4D962-5D46-4DA9-803F-A709B40CE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8247366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C89FF-8D67-4697-A1E7-3E7A932C5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Key Metrics Table | SKP GLOBAL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37AFE-D2C8-4115-A00A-E867EB949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267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436583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187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730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61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303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17566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1176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335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449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2453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8551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555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Overall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71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02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22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450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B65B3-F388-48AD-9495-73C663775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44351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7B5F4-B4AC-4E12-88C0-016043E6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Table (public) | SKP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121266-AE09-4D47-BDA0-39E76505CB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4031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543536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345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1718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4856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836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0459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23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517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777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5610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364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303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2315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1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273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804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205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75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558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5113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5996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818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6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4022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19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4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03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917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B46AF-9D02-46C4-9B59-8FBA4B8A6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88247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0DB89-15FA-4ED1-9077-DB5601A0E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Key Metrics Table | SKP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AD202C-1422-4B90-B61D-FB02C62F5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4496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4">
                  <a:extLst>
                    <a:ext uri="{9D8B030D-6E8A-4147-A177-3AD203B41FA5}">
                      <a16:colId xmlns:a16="http://schemas.microsoft.com/office/drawing/2014/main" val="2870575422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42381692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3934655664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2455489106"/>
                    </a:ext>
                  </a:extLst>
                </a:gridCol>
                <a:gridCol w="625450">
                  <a:extLst>
                    <a:ext uri="{9D8B030D-6E8A-4147-A177-3AD203B41FA5}">
                      <a16:colId xmlns:a16="http://schemas.microsoft.com/office/drawing/2014/main" val="3285508147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3077381325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657059300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3151797117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3765192311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3297586840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2954154485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1495055429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3502924675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3060675426"/>
                    </a:ext>
                  </a:extLst>
                </a:gridCol>
                <a:gridCol w="543154">
                  <a:extLst>
                    <a:ext uri="{9D8B030D-6E8A-4147-A177-3AD203B41FA5}">
                      <a16:colId xmlns:a16="http://schemas.microsoft.com/office/drawing/2014/main" val="1238134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5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0.9315 %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3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08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625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D22F9-50EC-4776-8F30-EAC0AF157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796449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FD131-865D-43BF-947A-580B190DD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 Key Metrics Table | SKP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1F889-3A78-44AC-8369-1A7768C04E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434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2628">
                  <a:extLst>
                    <a:ext uri="{9D8B030D-6E8A-4147-A177-3AD203B41FA5}">
                      <a16:colId xmlns:a16="http://schemas.microsoft.com/office/drawing/2014/main" val="181682543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499649901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559460369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447692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122627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20660437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20053298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35974450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44200864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85788084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091557783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228145600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70281596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0882342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62139472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368716903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795755154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2358645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Unsubscribers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8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90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75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4.2493 %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67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E6CC7-9591-446A-8550-8C9AD60A0B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99578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8A8B4-5375-4673-8629-6E4446862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Key Metrics Table | SKP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AA7A49-9862-44F6-89B7-D569F2D08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24710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317">
                  <a:extLst>
                    <a:ext uri="{9D8B030D-6E8A-4147-A177-3AD203B41FA5}">
                      <a16:colId xmlns:a16="http://schemas.microsoft.com/office/drawing/2014/main" val="1300407529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326931279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813762052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740073903"/>
                    </a:ext>
                  </a:extLst>
                </a:gridCol>
                <a:gridCol w="559613">
                  <a:extLst>
                    <a:ext uri="{9D8B030D-6E8A-4147-A177-3AD203B41FA5}">
                      <a16:colId xmlns:a16="http://schemas.microsoft.com/office/drawing/2014/main" val="1477331299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879528559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245090573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243677281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051458706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828026705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178362536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358060816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4190496180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961919441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626543054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2482149425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318450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9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2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5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7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B8BBB-5AB2-4C88-A61C-CD809FAB2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51869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7056D-6309-4707-AFCF-85D696457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Table (insights) | SKP GLOBAL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BD62D-F648-45AA-8F52-41CA8FACE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195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795185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956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2694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7230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881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2775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7782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1900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9546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2293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9089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698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7146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822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9596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6476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813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2933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106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862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4562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909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77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817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0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1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966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International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Schwarzkopf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21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E1E30-FE89-447B-BA1D-F7F018301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004421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DBEA3-422F-4BA7-9E25-C4D9014D7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Hashtag Detection | SKP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BA6C17-7652-42E1-A99E-8BB42799F6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722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838722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352774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150164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218994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54739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54118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7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#ESSENTIALLOOKS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0.0015970135845968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23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#newformal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0.00056825717358213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84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#globaltribe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0.0015970135845968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85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#lucidnocturnes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0.0011285975342434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920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#bcfibreclinix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0.0011910009289482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0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#fibreclinix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0.0010785702328787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066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#BCBonacure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0.0011103880446855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8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#BelieveinConfidence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0.00099695810953629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73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#ScalpGenesis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0.001264879228316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2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#backtotheroots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0.001264879228316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891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90D88-1C01-48E1-A84D-7373DAA76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74087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0F698-2115-4081-B9DD-15BE56B20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Hashtag Detection | SKP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D2701-13E4-4892-9D54-D7838FF137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70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79743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565436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3490514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90184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906704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37001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06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#OilUltime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0.0013281035734382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18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0.00057910621901943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15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#RoyalTakeOver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0.00048358037871617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51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#LucidNocturnes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0.00052460593894517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30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0.00074451047384642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43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#BLONDME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0.00075302105714853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28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0.00072792979845736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44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#salonessentials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0.00094442914491496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35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#SalonLab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0.00072828897342402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10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#schwarzkopfpro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0.00055076613656555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23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A28704-90D9-48CB-8653-D4923E885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994041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092BF-575C-4A33-953A-C36070C51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Hashtag Detection | SKP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43AEF5-B16C-46D6-B5E8-4D8F2ACE91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86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281593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11107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33889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946963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9962367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0229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3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#HenkelBeautyCare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0.0004636361379774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1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0.00072906976941799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99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#smartbeauty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0.00072906976941799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29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#beautytech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0.00072906976941799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022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0.00072906976941799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64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24979-5FF5-4952-B54F-528C9CFF5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78781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EFA39-8E82-4F51-AD2E-ABD551983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Hashtag Detection | SKP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581EC-A65E-4BC7-A44E-CDD69AF98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1625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257515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734972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4625913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070604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11104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54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#newformal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0.35682431551646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54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#EssentialLooks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0.40446513235054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29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#AW18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0.31861907256332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4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#IGORAROYAL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0.41330032367232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5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#hairpainting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1.3313573167336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081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#hairinspo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0.94730225288829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48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0.66089496158715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60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0.41316586589382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80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0.82497473738616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9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#apassionforhair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0.46778200892527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29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54610-848B-4DB5-B33D-9C2701D554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069203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A3B15-091D-4BB6-8ABA-A8E5189B5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Hashtag Detection | SKP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D9F21-241A-4A5D-8BBE-4ED93D1CC3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223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072270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835444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158134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969815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3109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39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#blondme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1.3955172681418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0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#balayage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1.2181504572044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514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#ombrehair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0.96797008246227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41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1.6679841121102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74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#hairofig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1.3234588306884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9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#blondehair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1.2379919662625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32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#skplove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1.3214053173346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7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#autmnhair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1.9466686299418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98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#LucidNocturnes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0.27105143248064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79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0.61290817648497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521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ACB9F-B037-4158-9973-5773EB6E0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46330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F9C79-69E6-450D-BF28-00C1820DF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Hashtag Detection | SKP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6301B-7085-41B1-AFD7-5FDEA2DDE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3101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241789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396260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1280095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610867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51676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6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#RoyalTakeOver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0.28030076354549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45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#haircolour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0.39253732231391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093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#darkhair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0.45403340562722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02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#colorwash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0.9497998670728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975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#boldcolorwashes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0.96021067597048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38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2AEFD-3DA2-4466-ACAD-5809183BD4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438772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1240</Words>
  <Application>Microsoft Office PowerPoint</Application>
  <PresentationFormat>On-screen Show (4:3)</PresentationFormat>
  <Paragraphs>872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My Dashboard</vt:lpstr>
      <vt:lpstr>Overall Overall Key Metrics Table | SKP GLOBAL - 1 of 2</vt:lpstr>
      <vt:lpstr>Overall Overall Key Metrics Table | SKP GLOBAL - 2 of 2</vt:lpstr>
      <vt:lpstr>Facebook Facebook Key Metrics Table (public) | SKP GLOBAL</vt:lpstr>
      <vt:lpstr>Instagram Instagram Key Metrics Table | SKP GLOBAL</vt:lpstr>
      <vt:lpstr>Youtube Youtube Key Metrics Table | SKP GLOBAL</vt:lpstr>
      <vt:lpstr>Twitter Twitter Key Metrics Table | SKP GLOBAL</vt:lpstr>
      <vt:lpstr>Facebook Facebook Key Metrics Table (insights) | SKP GLOBAL</vt:lpstr>
      <vt:lpstr>Facebook Facebook Hashtag Detection | SKP GLOBAL - 1 of 3</vt:lpstr>
      <vt:lpstr>Facebook Facebook Hashtag Detection | SKP GLOBAL - 2 of 3</vt:lpstr>
      <vt:lpstr>Facebook Facebook Hashtag Detection | SKP GLOBAL - 3 of 3</vt:lpstr>
      <vt:lpstr>Instagram Instagram Hashtag Detection | SKP GLOBAL - 1 of 3</vt:lpstr>
      <vt:lpstr>Instagram Instagram Hashtag Detection | SKP GLOBAL - 2 of 3</vt:lpstr>
      <vt:lpstr>Instagram Instagram Hashtag Detection | SKP GLOBAL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Dashboard</dc:title>
  <dc:creator>Administrator</dc:creator>
  <cp:lastModifiedBy>Administrator</cp:lastModifiedBy>
  <cp:revision>1</cp:revision>
  <dcterms:created xsi:type="dcterms:W3CDTF">2018-11-13T12:35:23Z</dcterms:created>
  <dcterms:modified xsi:type="dcterms:W3CDTF">2018-11-13T12:36:16Z</dcterms:modified>
</cp:coreProperties>
</file>