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AEFF4-B200-4CF4-9E48-F0102B120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indola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F557D2-50C8-4F0A-8CB8-E10EF135A5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0385992"/>
              </p:ext>
            </p:extLst>
          </p:nvPr>
        </p:nvGraphicFramePr>
        <p:xfrm>
          <a:off x="457200" y="1731963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6569572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9072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8038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2353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4560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07704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6519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54366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7917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181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indola - 2018-11-11 12:57:16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Basket Weave Braid + #colorblaster shade Willow are a match made in heaven 💗 Look by  @tamara95vanessa 
#regram #SimplySmarter #pinkhair #pastelhair #getcolorblasted #hairinspo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596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indola - 2018-11-10 18:59:41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Perfect #autumnhair blend by @enjoyhairstyling 🍂 Thanks for sharing! 
#regram #SimplySmarter #hairpainting #balayage #hairofinstagram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636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indola - 2018-11-09 14:44:24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Pure #StreetStyle inspiration from @annaangelinawolfers! This look is 🔥🔥🔥 #SimplySmarter #streetstyle #fashion #bloggerlife #urbanchic #brunette #colorblaster #rosehair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544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indola - 2018-11-09 07:20:21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 much #hairlove 💋 for this stunning creation by @bckptr thanks for sharing! Colour formula in 💬
#regram #SimplySmarter #getcolorblasted #colorblaster #brownhair #texturedhair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100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D1873D-6545-456E-A528-AA6EA78C15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01/02/2018 - 11/11/2018</a:t>
            </a:r>
          </a:p>
        </p:txBody>
      </p:sp>
    </p:spTree>
    <p:extLst>
      <p:ext uri="{BB962C8B-B14F-4D97-AF65-F5344CB8AC3E}">
        <p14:creationId xmlns:p14="http://schemas.microsoft.com/office/powerpoint/2010/main" val="1609089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901CC-0B7A-4993-911A-A4CBA219E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indola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92AAB0-7FBE-4F94-B9C9-34A127CCD6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7043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197402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0048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8739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1977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7337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9531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4431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6336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7090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761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indola - 2018-11-08 14:25:18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☀️ Brighten up your client's day and add the shine back into their hair. Healthy hair = Happy clients! 😊  #SimplySmarter #shampoo #haircare #conditioner #hairproducts #healthyhair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802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indola - 2018-11-08 08:03:20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That gloss though 🙏🏻✨ Lovely look by @amirlagziel Formula in 💬
#regram #SimplySmarter #glossyhair #ashyhair #hairideas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315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indola - 2018-11-07 08:04:50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There’s nothing better than a refreshed blonde ✨ don’t you think? 
Look by @hair_addict901 
#regram #SimplySmarter #blondehair #platinumblonde #sleekhair #hairgoals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682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indola - 2018-11-06 14:53:23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Embrace the fall weather 🍂 with oversized mixed and matched pieces just like our #StreetStyleCollection Autumn/Winter look, Urban Ease! #SimplySmarter #colorblaster #streetstyle #vividhair #urbanstyle #fashionhair #bluehair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545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764743-04F2-49A3-A202-7C4C271176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01/02/2018 - 11/11/2018</a:t>
            </a:r>
          </a:p>
        </p:txBody>
      </p:sp>
    </p:spTree>
    <p:extLst>
      <p:ext uri="{BB962C8B-B14F-4D97-AF65-F5344CB8AC3E}">
        <p14:creationId xmlns:p14="http://schemas.microsoft.com/office/powerpoint/2010/main" val="1779487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AE592-912D-41DD-BCE4-A4ABF2FA6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indola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356AA5-823A-4FBC-A7D2-92787C3215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4080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082296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0229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400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19425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11337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57971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6307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0324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0754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860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indola - 2018-11-06 08:20:31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Pink is all we see! 😎💕 Our lovely #getcolorblasted jury member @alionawithlove wearing #colorblaster shade Willow! 
#SimplySmarter #pinkhair #pastelhair #fashionhair #hairofinstagram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457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indola - 2018-11-05 11:52:44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do you transition blonde in the fall? 🍁 This is a great one shared with us by @urbanstudio_ra Formula⬇️
#regram #SimplySmarter #blondehair #blondebalayage #foilayage #hairinspo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279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indola - 2018-11-04 18:03:34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Oh that copper! 🔥🍂 We just can’t get enough of these #copperhair looks! Achieved by @studio.o.k 
Formula in 💬
#regram #SimplySmarter #autumnhair #sleekhair #glossyhair #haircolor #hairofinstagram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050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89CFD8-E77B-4225-A40B-2D03907A85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01/02/2018 - 11/11/2018</a:t>
            </a:r>
          </a:p>
        </p:txBody>
      </p:sp>
    </p:spTree>
    <p:extLst>
      <p:ext uri="{BB962C8B-B14F-4D97-AF65-F5344CB8AC3E}">
        <p14:creationId xmlns:p14="http://schemas.microsoft.com/office/powerpoint/2010/main" val="1236305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C81F9-0073-42BF-B3AB-A94881065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indola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53FC23-2302-4258-B9AB-23F241B7C5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63731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8907140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3993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53048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0791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6316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50584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277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6717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20370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729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indola - 2018-11-03 18:26:00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little #pastelhair weekend inspo! 🙌🏻
Spice up your client’s blonde with our beautiful #colorblaster pastel shades! 🍭
#SimplySmarter #getcolorblasted #pastelpinkhair #bluehair #unicornhair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818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indola - 2018-11-02 14:42:10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Meet our #getcolorblasted challenge jury, @shefeldenis &amp; @alionawithlove! Keep your #colorblaster looks coming and don't make it easy on them! 😁 Full contest details in our bio. #SimplySmarter #hairdressermagic #pastelhair #haircolors #colorconditioner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01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indola - 2018-11-02 09:43:48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We’re obsessed with this shiny #pearlblonde by @studio.o.k 💎 What’s your favourite shade of blonde?
Colour formula ⬇️
#regram #SimplySmarter #blondehair #blondeinspo #hairofinstagram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6795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F64086-4836-4965-9938-D1F4B60DBA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01/02/2018 - 11/11/2018</a:t>
            </a:r>
          </a:p>
        </p:txBody>
      </p:sp>
    </p:spTree>
    <p:extLst>
      <p:ext uri="{BB962C8B-B14F-4D97-AF65-F5344CB8AC3E}">
        <p14:creationId xmlns:p14="http://schemas.microsoft.com/office/powerpoint/2010/main" val="3348746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550CF-0A43-429B-9FC0-DF4CBE201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indola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35FABE-AEEC-4D04-8454-6D53154365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44964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7536208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2648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2278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2486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2786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8998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6837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96723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3461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252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indola - 2018-11-01 08:10:17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Getting that silver glow on ✨❄️ with our #colorblaster shade Juno! Look by @peluqueria_isern 
#regram #SimplySmarter #getcolorblasted #silverhair #ashyhair #hairoftheday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992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indola - 2018-10-31 14:29:28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"It's close to midnight...Something evil's lurking from the dark." Scary 👻 hair is acceptable today only! Have a "Thriller" of a night...🧟 #HappyHalloween #Halloween2018 #TrickOrTreatYourself #SimplySmarter #partyhair #hairdressermagic #haircoloring #colorexpert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403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indola - 2018-10-30 14:50:31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It's hard not to smile 😁 when you see such fabulous #blue hair! 💙 #SimplySmarter #colorblaster #streetstyle #vividhair #urbanstyle #fashionhair #pastelhair #bluehair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318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indola - 2018-10-30 07:28:15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Get your client’s a little splash of pink 💗Look done with our #colorblaster shade Willow by @Roberto.gruber 
#regram #SimplySmarter #pinkhair #pastelhair #hairideas #hairlove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3328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D6226B-D79A-4F4A-A527-7211F0336B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01/02/2018 - 11/11/2018</a:t>
            </a:r>
          </a:p>
        </p:txBody>
      </p:sp>
    </p:spTree>
    <p:extLst>
      <p:ext uri="{BB962C8B-B14F-4D97-AF65-F5344CB8AC3E}">
        <p14:creationId xmlns:p14="http://schemas.microsoft.com/office/powerpoint/2010/main" val="3620083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1D6A1-734A-45A1-AC57-B0648BCFD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indola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57D2DC-D24F-43F5-9BAE-08A958A918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6483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414367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8137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0901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1141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8097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9340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6184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1247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8734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093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indola - 2018-10-29 07:47:27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#detailsoftheday showing the ultimate #autumnhair inspo 🍁🍂 Look by @elizabetarzhevskaya 
#regram #SimplySmarter #brownhair #copperhair #braidedhair #braidstyles #hairideas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37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indola - 2018-10-28 14:35:20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@stylist_sumy shared this beautiful #blondebalayage with us ✨ how do you like it? 
#regram #SimplySmarter #balayagehair #balayaged #hairart #hairinspo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786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indola - 2018-10-27 17:27:27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Mermaid meets unicorn 🦄💕 @josegarciaestilistas tried the full range of our #colorblaster pastel shades and we love it!
#regram #SimplySmarter #getcolorblasted #unicornhair #mermaidhaid #pastelhair #hairdressermagic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793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indola - 2018-10-26 13:46:56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Give your clients the full Indola treatment: Color, Care &amp; Styling. As easy as 1,2,3! 💇 #SimplySmarter #haircare #hairdresser #hairstyle #haircolor #hairdressermagic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0258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2A6C6C-C4BA-4D53-9C30-18D5CB770B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01/02/2018 - 11/11/2018</a:t>
            </a:r>
          </a:p>
        </p:txBody>
      </p:sp>
    </p:spTree>
    <p:extLst>
      <p:ext uri="{BB962C8B-B14F-4D97-AF65-F5344CB8AC3E}">
        <p14:creationId xmlns:p14="http://schemas.microsoft.com/office/powerpoint/2010/main" val="3012876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3B467-56B9-4688-BB56-3B71D636E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indola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07F638-E4D4-40D4-8154-6A9113195B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15160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644153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5433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17771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6072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0473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5378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1975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0382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0616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371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indola - 2018-10-26 07:18:51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Friday #streetstyle inspo by @annaangelinawolfers coming your way 💁🏻‍♀️
#SimplySmarter #colorblaster #getcolorblasted #rosehair #fashionhair #updo #hairlove #urbanchic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27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indola - 2018-10-25 07:46:54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Ready for the cooler tones this season?🍁
Stunning blonde creation by @urbanstudio_ra 
Colour formula ⬇️
#regram #SimplySmarter #blondehair #coolblonde #ashyblonde #autumnhair #hairideas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629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indola - 2018-10-24 13:35:49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 #behindthescenes and watch the drastic, yet temporary transformation of our #StreetStyleCollection Autumn/Winter look, Volume Ease! #SimplySmarter #colorblaster #bluehair #bobcut #hairstyle #fashionhair #streetstyle #urbanstyle #vividhair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1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D6D923-EFA3-4808-B476-C83715B89F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01/02/2018 - 11/11/2018</a:t>
            </a:r>
          </a:p>
        </p:txBody>
      </p:sp>
    </p:spTree>
    <p:extLst>
      <p:ext uri="{BB962C8B-B14F-4D97-AF65-F5344CB8AC3E}">
        <p14:creationId xmlns:p14="http://schemas.microsoft.com/office/powerpoint/2010/main" val="13631692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504</Words>
  <Application>Microsoft Office PowerPoint</Application>
  <PresentationFormat>On-screen Show (4:3)</PresentationFormat>
  <Paragraphs>302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Instagram Posts Table | indola - 1 of 7</vt:lpstr>
      <vt:lpstr>Instagram Posts Table | indola - 2 of 7</vt:lpstr>
      <vt:lpstr>Instagram Posts Table | indola - 3 of 7</vt:lpstr>
      <vt:lpstr>Instagram Posts Table | indola - 4 of 7</vt:lpstr>
      <vt:lpstr>Instagram Posts Table | indola - 5 of 7</vt:lpstr>
      <vt:lpstr>Instagram Posts Table | indola - 6 of 7</vt:lpstr>
      <vt:lpstr>Instagram Posts Table | indola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indola - 1 of 7</dc:title>
  <dc:creator>Administrator</dc:creator>
  <cp:lastModifiedBy>Administrator</cp:lastModifiedBy>
  <cp:revision>1</cp:revision>
  <dcterms:created xsi:type="dcterms:W3CDTF">2018-11-12T15:36:39Z</dcterms:created>
  <dcterms:modified xsi:type="dcterms:W3CDTF">2018-11-12T15:39:41Z</dcterms:modified>
</cp:coreProperties>
</file>