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ampongdental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43647</c:v>
                </c:pt>
                <c:pt idx="1">
                  <c:v>43648</c:v>
                </c:pt>
                <c:pt idx="2">
                  <c:v>43649</c:v>
                </c:pt>
                <c:pt idx="3">
                  <c:v>43650</c:v>
                </c:pt>
                <c:pt idx="4">
                  <c:v>43651</c:v>
                </c:pt>
                <c:pt idx="5">
                  <c:v>43652</c:v>
                </c:pt>
                <c:pt idx="6">
                  <c:v>43653</c:v>
                </c:pt>
                <c:pt idx="7">
                  <c:v>43654</c:v>
                </c:pt>
                <c:pt idx="8">
                  <c:v>43655</c:v>
                </c:pt>
                <c:pt idx="9">
                  <c:v>43656</c:v>
                </c:pt>
                <c:pt idx="10">
                  <c:v>43657</c:v>
                </c:pt>
                <c:pt idx="11">
                  <c:v>43658</c:v>
                </c:pt>
                <c:pt idx="12">
                  <c:v>43659</c:v>
                </c:pt>
                <c:pt idx="13">
                  <c:v>43660</c:v>
                </c:pt>
                <c:pt idx="14">
                  <c:v>43661</c:v>
                </c:pt>
                <c:pt idx="15">
                  <c:v>43662</c:v>
                </c:pt>
                <c:pt idx="16">
                  <c:v>43663</c:v>
                </c:pt>
                <c:pt idx="17">
                  <c:v>43664</c:v>
                </c:pt>
                <c:pt idx="18">
                  <c:v>43665</c:v>
                </c:pt>
                <c:pt idx="19">
                  <c:v>43666</c:v>
                </c:pt>
                <c:pt idx="20">
                  <c:v>43667</c:v>
                </c:pt>
                <c:pt idx="21">
                  <c:v>43668</c:v>
                </c:pt>
                <c:pt idx="22">
                  <c:v>43669</c:v>
                </c:pt>
                <c:pt idx="23">
                  <c:v>43670</c:v>
                </c:pt>
                <c:pt idx="24">
                  <c:v>43671</c:v>
                </c:pt>
                <c:pt idx="25">
                  <c:v>43672</c:v>
                </c:pt>
                <c:pt idx="26">
                  <c:v>43673</c:v>
                </c:pt>
                <c:pt idx="27">
                  <c:v>43674</c:v>
                </c:pt>
                <c:pt idx="28">
                  <c:v>43675</c:v>
                </c:pt>
                <c:pt idx="29">
                  <c:v>43676</c:v>
                </c:pt>
                <c:pt idx="30">
                  <c:v>43677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34953</c:v>
                </c:pt>
                <c:pt idx="1">
                  <c:v>32227</c:v>
                </c:pt>
                <c:pt idx="2">
                  <c:v>30100</c:v>
                </c:pt>
                <c:pt idx="3">
                  <c:v>30940</c:v>
                </c:pt>
                <c:pt idx="4">
                  <c:v>31203</c:v>
                </c:pt>
                <c:pt idx="5">
                  <c:v>33184</c:v>
                </c:pt>
                <c:pt idx="6">
                  <c:v>30648</c:v>
                </c:pt>
                <c:pt idx="7">
                  <c:v>23176</c:v>
                </c:pt>
                <c:pt idx="8">
                  <c:v>2418</c:v>
                </c:pt>
                <c:pt idx="9">
                  <c:v>1435</c:v>
                </c:pt>
                <c:pt idx="10">
                  <c:v>19520</c:v>
                </c:pt>
                <c:pt idx="11">
                  <c:v>28852</c:v>
                </c:pt>
                <c:pt idx="12">
                  <c:v>21889</c:v>
                </c:pt>
                <c:pt idx="13">
                  <c:v>20393</c:v>
                </c:pt>
                <c:pt idx="14">
                  <c:v>24080</c:v>
                </c:pt>
                <c:pt idx="15">
                  <c:v>629</c:v>
                </c:pt>
                <c:pt idx="16">
                  <c:v>593</c:v>
                </c:pt>
                <c:pt idx="17">
                  <c:v>587</c:v>
                </c:pt>
                <c:pt idx="18">
                  <c:v>780</c:v>
                </c:pt>
                <c:pt idx="19">
                  <c:v>803</c:v>
                </c:pt>
                <c:pt idx="20">
                  <c:v>3051</c:v>
                </c:pt>
                <c:pt idx="21">
                  <c:v>855</c:v>
                </c:pt>
                <c:pt idx="22">
                  <c:v>572</c:v>
                </c:pt>
                <c:pt idx="23">
                  <c:v>689</c:v>
                </c:pt>
                <c:pt idx="24">
                  <c:v>700</c:v>
                </c:pt>
                <c:pt idx="25">
                  <c:v>623</c:v>
                </c:pt>
                <c:pt idx="26">
                  <c:v>987</c:v>
                </c:pt>
                <c:pt idx="27">
                  <c:v>770</c:v>
                </c:pt>
                <c:pt idx="28">
                  <c:v>3308</c:v>
                </c:pt>
                <c:pt idx="29">
                  <c:v>1264</c:v>
                </c:pt>
                <c:pt idx="30">
                  <c:v>3826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93-433D-85D1-A5A4AC14BC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169984"/>
        <c:axId val="298167688"/>
      </c:lineChart>
      <c:dateAx>
        <c:axId val="298169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167688"/>
        <c:crosses val="autoZero"/>
        <c:auto val="1"/>
        <c:lblOffset val="100"/>
        <c:baseTimeUnit val="days"/>
      </c:dateAx>
      <c:valAx>
        <c:axId val="298167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16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C1438-27E0-4B45-8311-7691B654B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ampongdental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7DA10A-087E-487F-B519-CE79AB8E0F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55150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D6B714-D040-44E1-8921-7617013D11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7DC66E-8D30-4413-B886-3DDDF76DD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9436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Impressions  | ampongdental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Impressions  | ampongdental</dc:title>
  <dc:creator>Frederik Peiniger</dc:creator>
  <cp:lastModifiedBy>Frederik Peiniger</cp:lastModifiedBy>
  <cp:revision>1</cp:revision>
  <dcterms:created xsi:type="dcterms:W3CDTF">2019-08-06T11:49:11Z</dcterms:created>
  <dcterms:modified xsi:type="dcterms:W3CDTF">2019-08-06T11:49:16Z</dcterms:modified>
</cp:coreProperties>
</file>