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ampongdental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23.3333333333333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6D1-4654-926C-00BE6ABAB95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ampongdental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16.75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6D1-4654-926C-00BE6ABAB95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ampongdental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6D1-4654-926C-00BE6ABAB9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85187600"/>
        <c:axId val="185181696"/>
      </c:barChart>
      <c:catAx>
        <c:axId val="185187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5181696"/>
        <c:crosses val="autoZero"/>
        <c:auto val="1"/>
        <c:lblAlgn val="ctr"/>
        <c:lblOffset val="100"/>
        <c:noMultiLvlLbl val="0"/>
      </c:catAx>
      <c:valAx>
        <c:axId val="185181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5187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76C054-9F82-450E-970F-33385CAB2C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Avg. Organic Engagement Distribution per post (by Post Type) | ampongdental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E503754-7CC6-4EAF-ABB5-452D4132032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181641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ABCB2B-87CC-4A23-B356-A3102273A0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FA7C74-0AF7-4BB1-BF19-4A8AA7B90E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151453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Avg. Organic Engagement Distribution per post (by Post Type) | ampongdental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Avg. Organic Engagement Distribution per post (by Post Type) | ampongdental</dc:title>
  <dc:creator>Frederik Peiniger</dc:creator>
  <cp:lastModifiedBy>Frederik Peiniger</cp:lastModifiedBy>
  <cp:revision>1</cp:revision>
  <dcterms:created xsi:type="dcterms:W3CDTF">2019-08-06T11:48:35Z</dcterms:created>
  <dcterms:modified xsi:type="dcterms:W3CDTF">2019-08-06T11:48:39Z</dcterms:modified>
</cp:coreProperties>
</file>