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ampongdental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12</c:v>
                </c:pt>
                <c:pt idx="2">
                  <c:v>25</c:v>
                </c:pt>
                <c:pt idx="3">
                  <c:v>0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4B-4ED4-9994-674718A59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573072"/>
        <c:axId val="258439016"/>
      </c:barChart>
      <c:catAx>
        <c:axId val="25757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439016"/>
        <c:crosses val="autoZero"/>
        <c:auto val="1"/>
        <c:lblAlgn val="ctr"/>
        <c:lblOffset val="100"/>
        <c:noMultiLvlLbl val="0"/>
      </c:catAx>
      <c:valAx>
        <c:axId val="25843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57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FDAE0-21DA-4501-90C7-77C1F948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ampongdental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F1A853-CE3A-4AD8-AC8C-BAE93A1906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085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DA2CA-D046-41DE-B03D-EF2F0C91E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E6DF5-75F7-4095-8FD5-54374D58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71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ampongdental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ampongdental</dc:title>
  <dc:creator>Frederik Peiniger</dc:creator>
  <cp:lastModifiedBy>Frederik Peiniger</cp:lastModifiedBy>
  <cp:revision>1</cp:revision>
  <dcterms:created xsi:type="dcterms:W3CDTF">2019-08-06T11:48:23Z</dcterms:created>
  <dcterms:modified xsi:type="dcterms:W3CDTF">2019-08-06T11:48:27Z</dcterms:modified>
</cp:coreProperties>
</file>