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D456-4C24-B076-600C8C376E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5604480"/>
        <c:axId val="295605464"/>
      </c:lineChart>
      <c:catAx>
        <c:axId val="295604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605464"/>
        <c:crosses val="autoZero"/>
        <c:auto val="1"/>
        <c:lblAlgn val="ctr"/>
        <c:lblOffset val="100"/>
        <c:noMultiLvlLbl val="0"/>
      </c:catAx>
      <c:valAx>
        <c:axId val="295605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604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D6589-0488-42F2-B9B3-DD24D1FA5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ampongdental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9BD5047-166D-4493-9FBC-57782AF4093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298747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98E845-1E50-4308-95B5-B6BE9F9597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52911D-B334-40A1-BB9B-79C98B4CE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10222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Average Interactions Per Post | ampongdental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Average Interactions Per Post | ampongdental</dc:title>
  <dc:creator>Frederik Peiniger</dc:creator>
  <cp:lastModifiedBy>Frederik Peiniger</cp:lastModifiedBy>
  <cp:revision>1</cp:revision>
  <dcterms:created xsi:type="dcterms:W3CDTF">2019-08-06T11:48:02Z</dcterms:created>
  <dcterms:modified xsi:type="dcterms:W3CDTF">2019-08-06T11:48:06Z</dcterms:modified>
</cp:coreProperties>
</file>