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ampongdental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1987-4ED2-BBD5-F2A0EBBE3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958984"/>
        <c:axId val="298963248"/>
      </c:lineChart>
      <c:catAx>
        <c:axId val="29895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63248"/>
        <c:crosses val="autoZero"/>
        <c:auto val="1"/>
        <c:lblAlgn val="ctr"/>
        <c:lblOffset val="100"/>
        <c:noMultiLvlLbl val="0"/>
      </c:catAx>
      <c:valAx>
        <c:axId val="29896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95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679BF-414D-470E-871B-135667DE9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ampongdental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C65DDF-07E9-4752-B912-722AD706D3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5187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756BD0-9870-4245-B92B-390A7CC75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46AF9-090F-4DCB-9F8B-8A76F51C5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739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ampongdental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ampongdental</dc:title>
  <dc:creator>Frederik Peiniger</dc:creator>
  <cp:lastModifiedBy>Frederik Peiniger</cp:lastModifiedBy>
  <cp:revision>1</cp:revision>
  <dcterms:created xsi:type="dcterms:W3CDTF">2019-08-06T11:46:10Z</dcterms:created>
  <dcterms:modified xsi:type="dcterms:W3CDTF">2019-08-06T11:46:16Z</dcterms:modified>
</cp:coreProperties>
</file>