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021-4D08-8A96-4FFAA4256E8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021-4D08-8A96-4FFAA4256E8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021-4D08-8A96-4FFAA4256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001368"/>
        <c:axId val="259003336"/>
      </c:barChart>
      <c:catAx>
        <c:axId val="2590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003336"/>
        <c:crosses val="autoZero"/>
        <c:auto val="1"/>
        <c:lblAlgn val="ctr"/>
        <c:lblOffset val="100"/>
        <c:noMultiLvlLbl val="0"/>
      </c:catAx>
      <c:valAx>
        <c:axId val="25900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0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49C3-D32C-4190-8351-0A216002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45045-72A8-4A45-BEA2-128DD5C99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07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DCE8F-77BF-456B-9777-C34FB5092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AD7D0-079C-4609-899C-1D2E7067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594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ampongdental</dc:title>
  <dc:creator>Frederik Peiniger</dc:creator>
  <cp:lastModifiedBy>Frederik Peiniger</cp:lastModifiedBy>
  <cp:revision>1</cp:revision>
  <dcterms:created xsi:type="dcterms:W3CDTF">2019-08-06T11:42:52Z</dcterms:created>
  <dcterms:modified xsi:type="dcterms:W3CDTF">2019-08-06T11:42:56Z</dcterms:modified>
</cp:coreProperties>
</file>