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ampongdental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1438.5</c:v>
                </c:pt>
                <c:pt idx="1">
                  <c:v>838</c:v>
                </c:pt>
                <c:pt idx="2">
                  <c:v>1993</c:v>
                </c:pt>
                <c:pt idx="3">
                  <c:v>0</c:v>
                </c:pt>
                <c:pt idx="4">
                  <c:v>1122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8D-4647-8277-B1C68CA5DD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5008848"/>
        <c:axId val="255009176"/>
      </c:barChart>
      <c:catAx>
        <c:axId val="255008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009176"/>
        <c:crosses val="autoZero"/>
        <c:auto val="1"/>
        <c:lblAlgn val="ctr"/>
        <c:lblOffset val="100"/>
        <c:noMultiLvlLbl val="0"/>
      </c:catAx>
      <c:valAx>
        <c:axId val="255009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008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AF170-E879-4C7F-8EA1-36B03D316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Weekday | ampongdental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906E48-B1DF-4B1A-9DF9-E88C1CDFF0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26522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0486CC-BB7D-4CCD-812F-55CBC7CC0C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304E06-61C1-4302-BDFF-0CE60E859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439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Organic Reach By Weekday | ampongdental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Organic Reach By Weekday | ampongdental</dc:title>
  <dc:creator>Frederik Peiniger</dc:creator>
  <cp:lastModifiedBy>Frederik Peiniger</cp:lastModifiedBy>
  <cp:revision>1</cp:revision>
  <dcterms:created xsi:type="dcterms:W3CDTF">2019-08-06T11:42:37Z</dcterms:created>
  <dcterms:modified xsi:type="dcterms:W3CDTF">2019-08-06T11:42:43Z</dcterms:modified>
</cp:coreProperties>
</file>